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handoutMasterIdLst>
    <p:handoutMasterId r:id="rId20"/>
  </p:handoutMasterIdLst>
  <p:sldIdLst>
    <p:sldId id="353" r:id="rId5"/>
    <p:sldId id="327" r:id="rId6"/>
    <p:sldId id="376" r:id="rId7"/>
    <p:sldId id="362" r:id="rId8"/>
    <p:sldId id="377" r:id="rId9"/>
    <p:sldId id="383" r:id="rId10"/>
    <p:sldId id="384" r:id="rId11"/>
    <p:sldId id="380" r:id="rId12"/>
    <p:sldId id="381" r:id="rId13"/>
    <p:sldId id="382" r:id="rId14"/>
    <p:sldId id="379" r:id="rId15"/>
    <p:sldId id="387" r:id="rId16"/>
    <p:sldId id="386" r:id="rId17"/>
    <p:sldId id="34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28" userDrawn="1">
          <p15:clr>
            <a:srgbClr val="A4A3A4"/>
          </p15:clr>
        </p15:guide>
        <p15:guide id="2" pos="1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AF2518-23A2-080F-476C-A2184E2A5D29}" name="Adrienne Grace" initials="AG" userId="S::adrienne.grace@standard.com::f481a750-54cb-46b2-8693-5365b4a01085" providerId="AD"/>
  <p188:author id="{6E21EF44-FC25-08BC-C724-70229DA01A3E}" name="Katherine Heilman" initials="KH" userId="S::katherine.heilman@standard.com::9a1e6f34-5639-4748-b4af-b9a0301b47e8" providerId="AD"/>
  <p188:author id="{698E1050-D34A-6E8D-CA97-647FE7E16840}" name="Dawn Bender" initials="" userId="S::dawn.bender@standard.com::da5e5fa8-5b5d-42c2-984b-699c46e11e17" providerId="AD"/>
  <p188:author id="{A129EF8F-9FB0-CB48-7C2D-0A79593A33DE}" name="Mandy Goodwin" initials="MG" userId="S::mandy.goodwin@standard.com::fd1d2c4c-aaf5-450f-947e-b056ec8c31fe" providerId="AD"/>
  <p188:author id="{66FC9AA4-6B3F-B435-95B9-9913743F221A}" name="Jerilee Olmstead" initials="JO" userId="S::jerilee.olmstead@standard.com::5d08420a-9b00-4d47-be0c-0b8138f5dd52" providerId="AD"/>
  <p188:author id="{D3F43ECC-8820-CAED-F6F9-939DE7E0F8FD}" name="Jerilee Olmstead" initials="" userId="S::Jerilee.Olmstead@standard.com::5d08420a-9b00-4d47-be0c-0b8138f5dd5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EA7"/>
    <a:srgbClr val="0075B2"/>
    <a:srgbClr val="505050"/>
    <a:srgbClr val="DAD8EB"/>
    <a:srgbClr val="E5E5E5"/>
    <a:srgbClr val="E5E5E6"/>
    <a:srgbClr val="D6F3FF"/>
    <a:srgbClr val="6E747C"/>
    <a:srgbClr val="F1F5FF"/>
    <a:srgbClr val="D9D8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404" autoAdjust="0"/>
  </p:normalViewPr>
  <p:slideViewPr>
    <p:cSldViewPr snapToGrid="0">
      <p:cViewPr varScale="1">
        <p:scale>
          <a:sx n="66" d="100"/>
          <a:sy n="66" d="100"/>
        </p:scale>
        <p:origin x="668" y="272"/>
      </p:cViewPr>
      <p:guideLst>
        <p:guide orient="horz" pos="4128"/>
        <p:guide pos="192"/>
      </p:guideLst>
    </p:cSldViewPr>
  </p:slideViewPr>
  <p:outlineViewPr>
    <p:cViewPr>
      <p:scale>
        <a:sx n="33" d="100"/>
        <a:sy n="33" d="100"/>
      </p:scale>
      <p:origin x="0" y="-8736"/>
    </p:cViewPr>
  </p:outlineViewPr>
  <p:notesTextViewPr>
    <p:cViewPr>
      <p:scale>
        <a:sx n="1" d="1"/>
        <a:sy n="1" d="1"/>
      </p:scale>
      <p:origin x="0" y="0"/>
    </p:cViewPr>
  </p:notesTextViewPr>
  <p:sorterViewPr>
    <p:cViewPr>
      <p:scale>
        <a:sx n="1" d="1"/>
        <a:sy n="1" d="1"/>
      </p:scale>
      <p:origin x="0" y="0"/>
    </p:cViewPr>
  </p:sorterViewPr>
  <p:notesViewPr>
    <p:cSldViewPr snapToGrid="0">
      <p:cViewPr varScale="1">
        <p:scale>
          <a:sx n="113" d="100"/>
          <a:sy n="113" d="100"/>
        </p:scale>
        <p:origin x="314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43D226-2AAD-71DC-04A2-56C76016BD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77A6670-C23B-385F-68CC-F3CE60E5E8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5D2773-295A-4647-866D-65169A5F5513}" type="datetimeFigureOut">
              <a:rPr lang="en-US" smtClean="0"/>
              <a:t>2/5/2025</a:t>
            </a:fld>
            <a:endParaRPr lang="en-US" dirty="0"/>
          </a:p>
        </p:txBody>
      </p:sp>
      <p:sp>
        <p:nvSpPr>
          <p:cNvPr id="4" name="Footer Placeholder 3">
            <a:extLst>
              <a:ext uri="{FF2B5EF4-FFF2-40B4-BE49-F238E27FC236}">
                <a16:creationId xmlns:a16="http://schemas.microsoft.com/office/drawing/2014/main" id="{9FC97CCE-1DAF-1B3B-9A8A-CAEEDA3C81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EE7759F-EA5A-D7BD-FFD7-7ACE816105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24F22A-767E-6B41-8237-648607A4F8B1}" type="slidenum">
              <a:rPr lang="en-US" smtClean="0"/>
              <a:t>‹#›</a:t>
            </a:fld>
            <a:endParaRPr lang="en-US" dirty="0"/>
          </a:p>
        </p:txBody>
      </p:sp>
    </p:spTree>
    <p:extLst>
      <p:ext uri="{BB962C8B-B14F-4D97-AF65-F5344CB8AC3E}">
        <p14:creationId xmlns:p14="http://schemas.microsoft.com/office/powerpoint/2010/main" val="87002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CD0E78-B23E-6041-9069-6F218D507CC2}" type="datetimeFigureOut">
              <a:rPr lang="en-US" smtClean="0"/>
              <a:t>2/5/2025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35D49-6D46-5C4C-9B2F-BCF1E12CE670}" type="slidenum">
              <a:rPr lang="en-US" smtClean="0"/>
              <a:t>‹#›</a:t>
            </a:fld>
            <a:endParaRPr lang="en-US" dirty="0"/>
          </a:p>
        </p:txBody>
      </p:sp>
    </p:spTree>
    <p:extLst>
      <p:ext uri="{BB962C8B-B14F-4D97-AF65-F5344CB8AC3E}">
        <p14:creationId xmlns:p14="http://schemas.microsoft.com/office/powerpoint/2010/main" val="2614397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735D49-6D46-5C4C-9B2F-BCF1E12CE670}" type="slidenum">
              <a:rPr lang="en-US" smtClean="0"/>
              <a:t>1</a:t>
            </a:fld>
            <a:endParaRPr lang="en-US" dirty="0"/>
          </a:p>
        </p:txBody>
      </p:sp>
    </p:spTree>
    <p:extLst>
      <p:ext uri="{BB962C8B-B14F-4D97-AF65-F5344CB8AC3E}">
        <p14:creationId xmlns:p14="http://schemas.microsoft.com/office/powerpoint/2010/main" val="2125403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735D49-6D46-5C4C-9B2F-BCF1E12CE670}" type="slidenum">
              <a:rPr lang="en-US" smtClean="0"/>
              <a:t>2</a:t>
            </a:fld>
            <a:endParaRPr lang="en-US" dirty="0"/>
          </a:p>
        </p:txBody>
      </p:sp>
    </p:spTree>
    <p:extLst>
      <p:ext uri="{BB962C8B-B14F-4D97-AF65-F5344CB8AC3E}">
        <p14:creationId xmlns:p14="http://schemas.microsoft.com/office/powerpoint/2010/main" val="92159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735D49-6D46-5C4C-9B2F-BCF1E12CE670}" type="slidenum">
              <a:rPr lang="en-US" smtClean="0"/>
              <a:t>3</a:t>
            </a:fld>
            <a:endParaRPr lang="en-US" dirty="0"/>
          </a:p>
        </p:txBody>
      </p:sp>
    </p:spTree>
    <p:extLst>
      <p:ext uri="{BB962C8B-B14F-4D97-AF65-F5344CB8AC3E}">
        <p14:creationId xmlns:p14="http://schemas.microsoft.com/office/powerpoint/2010/main" val="2125403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735D49-6D46-5C4C-9B2F-BCF1E12CE670}" type="slidenum">
              <a:rPr lang="en-US" smtClean="0"/>
              <a:t>4</a:t>
            </a:fld>
            <a:endParaRPr lang="en-US" dirty="0"/>
          </a:p>
        </p:txBody>
      </p:sp>
    </p:spTree>
    <p:extLst>
      <p:ext uri="{BB962C8B-B14F-4D97-AF65-F5344CB8AC3E}">
        <p14:creationId xmlns:p14="http://schemas.microsoft.com/office/powerpoint/2010/main" val="4215150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FCF0B-56EC-7F4D-879C-EF527E26C7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16343B-B290-4093-5A2F-1C95DD7153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626F5B-F3F3-514E-BA98-739292D0A7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71A5F1-5F76-D472-CD22-4C09843D5915}"/>
              </a:ext>
            </a:extLst>
          </p:cNvPr>
          <p:cNvSpPr>
            <a:spLocks noGrp="1"/>
          </p:cNvSpPr>
          <p:nvPr>
            <p:ph type="sldNum" sz="quarter" idx="5"/>
          </p:nvPr>
        </p:nvSpPr>
        <p:spPr/>
        <p:txBody>
          <a:bodyPr/>
          <a:lstStyle/>
          <a:p>
            <a:fld id="{68735D49-6D46-5C4C-9B2F-BCF1E12CE670}" type="slidenum">
              <a:rPr lang="en-US" smtClean="0"/>
              <a:t>7</a:t>
            </a:fld>
            <a:endParaRPr lang="en-US" dirty="0"/>
          </a:p>
        </p:txBody>
      </p:sp>
    </p:spTree>
    <p:extLst>
      <p:ext uri="{BB962C8B-B14F-4D97-AF65-F5344CB8AC3E}">
        <p14:creationId xmlns:p14="http://schemas.microsoft.com/office/powerpoint/2010/main" val="3263048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735D49-6D46-5C4C-9B2F-BCF1E12CE670}" type="slidenum">
              <a:rPr lang="en-US" smtClean="0"/>
              <a:t>8</a:t>
            </a:fld>
            <a:endParaRPr lang="en-US" dirty="0"/>
          </a:p>
        </p:txBody>
      </p:sp>
    </p:spTree>
    <p:extLst>
      <p:ext uri="{BB962C8B-B14F-4D97-AF65-F5344CB8AC3E}">
        <p14:creationId xmlns:p14="http://schemas.microsoft.com/office/powerpoint/2010/main" val="2125403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869C9-B9A3-4896-827C-9A28DCF4B9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1DD131-E8F2-26BB-4EBD-F8BEC355AA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AB3F14-F302-F21E-AD3A-D59CB79B29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FC7479-5F31-28FE-9F23-AB68E01B3AE1}"/>
              </a:ext>
            </a:extLst>
          </p:cNvPr>
          <p:cNvSpPr>
            <a:spLocks noGrp="1"/>
          </p:cNvSpPr>
          <p:nvPr>
            <p:ph type="sldNum" sz="quarter" idx="5"/>
          </p:nvPr>
        </p:nvSpPr>
        <p:spPr/>
        <p:txBody>
          <a:bodyPr/>
          <a:lstStyle/>
          <a:p>
            <a:fld id="{68735D49-6D46-5C4C-9B2F-BCF1E12CE670}" type="slidenum">
              <a:rPr lang="en-US" smtClean="0"/>
              <a:t>9</a:t>
            </a:fld>
            <a:endParaRPr lang="en-US" dirty="0"/>
          </a:p>
        </p:txBody>
      </p:sp>
    </p:spTree>
    <p:extLst>
      <p:ext uri="{BB962C8B-B14F-4D97-AF65-F5344CB8AC3E}">
        <p14:creationId xmlns:p14="http://schemas.microsoft.com/office/powerpoint/2010/main" val="3467575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25570-EF3E-505C-6B1B-851348AF34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F1B08C-5BDF-B818-C9A2-D2A03A3CB1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FB5C65-9F9F-6B9E-5644-68E25244EA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D17EBF-367A-594D-C5D6-61FD37B46203}"/>
              </a:ext>
            </a:extLst>
          </p:cNvPr>
          <p:cNvSpPr>
            <a:spLocks noGrp="1"/>
          </p:cNvSpPr>
          <p:nvPr>
            <p:ph type="sldNum" sz="quarter" idx="5"/>
          </p:nvPr>
        </p:nvSpPr>
        <p:spPr/>
        <p:txBody>
          <a:bodyPr/>
          <a:lstStyle/>
          <a:p>
            <a:fld id="{68735D49-6D46-5C4C-9B2F-BCF1E12CE670}" type="slidenum">
              <a:rPr lang="en-US" smtClean="0"/>
              <a:t>13</a:t>
            </a:fld>
            <a:endParaRPr lang="en-US" dirty="0"/>
          </a:p>
        </p:txBody>
      </p:sp>
    </p:spTree>
    <p:extLst>
      <p:ext uri="{BB962C8B-B14F-4D97-AF65-F5344CB8AC3E}">
        <p14:creationId xmlns:p14="http://schemas.microsoft.com/office/powerpoint/2010/main" val="2480842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15" name="Title background">
            <a:extLst>
              <a:ext uri="{FF2B5EF4-FFF2-40B4-BE49-F238E27FC236}">
                <a16:creationId xmlns:a16="http://schemas.microsoft.com/office/drawing/2014/main" id="{5061F268-1843-C912-24D4-BD7A9491CD48}"/>
              </a:ext>
              <a:ext uri="{C183D7F6-B498-43B3-948B-1728B52AA6E4}">
                <adec:decorative xmlns:adec="http://schemas.microsoft.com/office/drawing/2017/decorative" val="1"/>
              </a:ext>
            </a:extLst>
          </p:cNvPr>
          <p:cNvSpPr/>
          <p:nvPr userDrawn="1"/>
        </p:nvSpPr>
        <p:spPr>
          <a:xfrm>
            <a:off x="413594" y="365498"/>
            <a:ext cx="11364813" cy="4498559"/>
          </a:xfrm>
          <a:prstGeom prst="roundRect">
            <a:avLst>
              <a:gd name="adj" fmla="val 4222"/>
            </a:avLst>
          </a:prstGeom>
          <a:solidFill>
            <a:srgbClr val="004E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a:extLst>
              <a:ext uri="{FF2B5EF4-FFF2-40B4-BE49-F238E27FC236}">
                <a16:creationId xmlns:a16="http://schemas.microsoft.com/office/drawing/2014/main" id="{8B2966C9-3E8B-6991-A2BB-EB7809D20BF8}"/>
              </a:ext>
            </a:extLst>
          </p:cNvPr>
          <p:cNvSpPr>
            <a:spLocks noGrp="1"/>
          </p:cNvSpPr>
          <p:nvPr>
            <p:ph type="title"/>
          </p:nvPr>
        </p:nvSpPr>
        <p:spPr>
          <a:xfrm>
            <a:off x="675963" y="1896995"/>
            <a:ext cx="4572000" cy="1339308"/>
          </a:xfrm>
          <a:prstGeom prst="rect">
            <a:avLst/>
          </a:prstGeom>
        </p:spPr>
        <p:txBody>
          <a:bodyPr>
            <a:noAutofit/>
          </a:bodyPr>
          <a:lstStyle>
            <a:lvl1pPr>
              <a:lnSpc>
                <a:spcPct val="90000"/>
              </a:lnSpc>
              <a:defRPr sz="4400" b="1">
                <a:solidFill>
                  <a:schemeClr val="bg1"/>
                </a:solidFill>
              </a:defRPr>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AACB7B2B-0725-578E-CDB1-5AAB427B9497}"/>
              </a:ext>
            </a:extLst>
          </p:cNvPr>
          <p:cNvSpPr>
            <a:spLocks noGrp="1"/>
          </p:cNvSpPr>
          <p:nvPr>
            <p:ph sz="quarter" idx="15" hasCustomPrompt="1"/>
          </p:nvPr>
        </p:nvSpPr>
        <p:spPr>
          <a:xfrm>
            <a:off x="676275" y="3275694"/>
            <a:ext cx="4572000" cy="406400"/>
          </a:xfrm>
          <a:prstGeom prst="rect">
            <a:avLst/>
          </a:prstGeom>
        </p:spPr>
        <p:txBody>
          <a:bodyPr lIns="0"/>
          <a:lstStyle>
            <a:lvl1pPr marL="91440" indent="0">
              <a:buFontTx/>
              <a:buNone/>
              <a:defRPr sz="1600">
                <a:solidFill>
                  <a:schemeClr val="bg1"/>
                </a:solidFill>
              </a:defRPr>
            </a:lvl1pPr>
            <a:lvl2pPr marL="548640" indent="0">
              <a:buFontTx/>
              <a:buNone/>
              <a:defRPr sz="1600"/>
            </a:lvl2pPr>
            <a:lvl3pPr marL="1005840" indent="0">
              <a:buFontTx/>
              <a:buNone/>
              <a:defRPr sz="1600"/>
            </a:lvl3pPr>
            <a:lvl4pPr marL="1463040" indent="0">
              <a:buFontTx/>
              <a:buNone/>
              <a:defRPr sz="1600"/>
            </a:lvl4pPr>
            <a:lvl5pPr marL="1920240" indent="0">
              <a:buFontTx/>
              <a:buNone/>
              <a:defRPr sz="1600"/>
            </a:lvl5pPr>
          </a:lstStyle>
          <a:p>
            <a:pPr lvl="0"/>
            <a:r>
              <a:rPr lang="en-US" dirty="0"/>
              <a:t>Secondary line</a:t>
            </a:r>
          </a:p>
        </p:txBody>
      </p:sp>
      <p:pic>
        <p:nvPicPr>
          <p:cNvPr id="19" name="The Standard Logo" descr="The Standard logo">
            <a:extLst>
              <a:ext uri="{FF2B5EF4-FFF2-40B4-BE49-F238E27FC236}">
                <a16:creationId xmlns:a16="http://schemas.microsoft.com/office/drawing/2014/main" id="{685792B7-2F4F-E032-6BB4-0C8A3C932D7A}"/>
              </a:ext>
            </a:extLst>
          </p:cNvPr>
          <p:cNvPicPr>
            <a:picLocks noChangeAspect="1"/>
          </p:cNvPicPr>
          <p:nvPr userDrawn="1"/>
        </p:nvPicPr>
        <p:blipFill rotWithShape="1">
          <a:blip r:embed="rId2"/>
          <a:srcRect l="19360" t="10895" r="18856" b="12424"/>
          <a:stretch/>
        </p:blipFill>
        <p:spPr>
          <a:xfrm>
            <a:off x="580810" y="5349240"/>
            <a:ext cx="1555996" cy="1086289"/>
          </a:xfrm>
          <a:prstGeom prst="rect">
            <a:avLst/>
          </a:prstGeom>
        </p:spPr>
      </p:pic>
      <p:sp>
        <p:nvSpPr>
          <p:cNvPr id="2" name="Logo cover">
            <a:extLst>
              <a:ext uri="{FF2B5EF4-FFF2-40B4-BE49-F238E27FC236}">
                <a16:creationId xmlns:a16="http://schemas.microsoft.com/office/drawing/2014/main" id="{B19F2C9F-222E-69AB-F70E-22C855A07426}"/>
              </a:ext>
              <a:ext uri="{C183D7F6-B498-43B3-948B-1728B52AA6E4}">
                <adec:decorative xmlns:adec="http://schemas.microsoft.com/office/drawing/2017/decorative" val="1"/>
              </a:ext>
            </a:extLst>
          </p:cNvPr>
          <p:cNvSpPr/>
          <p:nvPr userDrawn="1"/>
        </p:nvSpPr>
        <p:spPr>
          <a:xfrm>
            <a:off x="10672011" y="5859379"/>
            <a:ext cx="1323473" cy="8791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10">
            <a:extLst>
              <a:ext uri="{FF2B5EF4-FFF2-40B4-BE49-F238E27FC236}">
                <a16:creationId xmlns:a16="http://schemas.microsoft.com/office/drawing/2014/main" id="{6187C81F-F0AB-0568-A893-2BB2A31E49CA}"/>
              </a:ext>
            </a:extLst>
          </p:cNvPr>
          <p:cNvSpPr>
            <a:spLocks noGrp="1"/>
          </p:cNvSpPr>
          <p:nvPr>
            <p:ph type="pic" sz="quarter" idx="14" hasCustomPrompt="1"/>
          </p:nvPr>
        </p:nvSpPr>
        <p:spPr>
          <a:xfrm>
            <a:off x="5805196" y="733482"/>
            <a:ext cx="5623560" cy="5614416"/>
          </a:xfrm>
          <a:prstGeom prst="roundRect">
            <a:avLst>
              <a:gd name="adj" fmla="val 3089"/>
            </a:avLst>
          </a:prstGeom>
          <a:solidFill>
            <a:schemeClr val="bg1">
              <a:lumMod val="95000"/>
            </a:schemeClr>
          </a:solidFill>
        </p:spPr>
        <p:txBody>
          <a:bodyPr/>
          <a:lstStyle/>
          <a:p>
            <a:r>
              <a:rPr lang="en-US" dirty="0"/>
              <a:t>Click to add an image from a file.</a:t>
            </a:r>
          </a:p>
        </p:txBody>
      </p:sp>
    </p:spTree>
    <p:extLst>
      <p:ext uri="{BB962C8B-B14F-4D97-AF65-F5344CB8AC3E}">
        <p14:creationId xmlns:p14="http://schemas.microsoft.com/office/powerpoint/2010/main" val="3633541423"/>
      </p:ext>
    </p:extLst>
  </p:cSld>
  <p:clrMapOvr>
    <a:masterClrMapping/>
  </p:clrMapOvr>
  <p:extLst>
    <p:ext uri="{DCECCB84-F9BA-43D5-87BE-67443E8EF086}">
      <p15:sldGuideLst xmlns:p15="http://schemas.microsoft.com/office/powerpoint/2012/main">
        <p15:guide id="1" pos="5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2 Lt Blue">
    <p:bg>
      <p:bgPr>
        <a:solidFill>
          <a:schemeClr val="bg2"/>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C07DBDC-F036-23B0-10C1-AC92AA8122F9}"/>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7" name="Title">
            <a:extLst>
              <a:ext uri="{FF2B5EF4-FFF2-40B4-BE49-F238E27FC236}">
                <a16:creationId xmlns:a16="http://schemas.microsoft.com/office/drawing/2014/main" id="{14010C6C-7D21-5103-C3FA-ACE27D513309}"/>
              </a:ext>
            </a:extLst>
          </p:cNvPr>
          <p:cNvSpPr>
            <a:spLocks noGrp="1"/>
          </p:cNvSpPr>
          <p:nvPr>
            <p:ph type="title"/>
          </p:nvPr>
        </p:nvSpPr>
        <p:spPr>
          <a:xfrm>
            <a:off x="969264" y="1952692"/>
            <a:ext cx="10399868" cy="2546216"/>
          </a:xfrm>
          <a:prstGeom prst="rect">
            <a:avLst/>
          </a:prstGeom>
        </p:spPr>
        <p:txBody>
          <a:bodyPr anchor="ctr" anchorCtr="0">
            <a:noAutofit/>
          </a:bodyPr>
          <a:lstStyle>
            <a:lvl1pPr>
              <a:lnSpc>
                <a:spcPct val="110000"/>
              </a:lnSpc>
              <a:defRPr sz="5400" b="1">
                <a:solidFill>
                  <a:schemeClr val="tx1"/>
                </a:solidFill>
              </a:defRPr>
            </a:lvl1pPr>
          </a:lstStyle>
          <a:p>
            <a:r>
              <a:rPr lang="en-US"/>
              <a:t>Click to edit Master title style</a:t>
            </a:r>
          </a:p>
        </p:txBody>
      </p:sp>
      <p:sp>
        <p:nvSpPr>
          <p:cNvPr id="4" name="Date Placeholder 3">
            <a:extLst>
              <a:ext uri="{FF2B5EF4-FFF2-40B4-BE49-F238E27FC236}">
                <a16:creationId xmlns:a16="http://schemas.microsoft.com/office/drawing/2014/main" id="{8A21F859-65E7-2828-2DE1-07C0BFA8C33E}"/>
              </a:ext>
            </a:extLst>
          </p:cNvPr>
          <p:cNvSpPr>
            <a:spLocks noGrp="1"/>
          </p:cNvSpPr>
          <p:nvPr>
            <p:ph type="dt" sz="half" idx="2"/>
          </p:nvPr>
        </p:nvSpPr>
        <p:spPr>
          <a:xfrm>
            <a:off x="838232" y="6377096"/>
            <a:ext cx="1274814" cy="257175"/>
          </a:xfrm>
          <a:prstGeom prst="rect">
            <a:avLst/>
          </a:prstGeom>
        </p:spPr>
        <p:txBody>
          <a:bodyPr vert="horz" lIns="91440" tIns="45720" rIns="91440" bIns="45720" rtlCol="0" anchor="b"/>
          <a:lstStyle>
            <a:lvl1pPr algn="ctr" fontAlgn="auto">
              <a:spcBef>
                <a:spcPts val="0"/>
              </a:spcBef>
              <a:spcAft>
                <a:spcPts val="0"/>
              </a:spcAft>
              <a:defRPr sz="1100" smtClean="0">
                <a:solidFill>
                  <a:srgbClr val="505050"/>
                </a:solidFill>
                <a:latin typeface="Arial"/>
                <a:ea typeface="+mn-ea"/>
                <a:cs typeface="Arial"/>
              </a:defRPr>
            </a:lvl1pPr>
          </a:lstStyle>
          <a:p>
            <a:pPr>
              <a:defRPr/>
            </a:pPr>
            <a:fld id="{5030AF6F-5EC6-8341-912D-4547AAB7B37D}" type="datetime1">
              <a:rPr lang="en-US" smtClean="0"/>
              <a:t>2/5/2025</a:t>
            </a:fld>
            <a:endParaRPr lang="en-US" dirty="0"/>
          </a:p>
        </p:txBody>
      </p:sp>
      <p:sp>
        <p:nvSpPr>
          <p:cNvPr id="3" name="Footer Placeholder 4">
            <a:extLst>
              <a:ext uri="{FF2B5EF4-FFF2-40B4-BE49-F238E27FC236}">
                <a16:creationId xmlns:a16="http://schemas.microsoft.com/office/drawing/2014/main" id="{0517B7E1-8457-9995-54B3-5427201E8999}"/>
              </a:ext>
            </a:extLst>
          </p:cNvPr>
          <p:cNvSpPr>
            <a:spLocks noGrp="1"/>
          </p:cNvSpPr>
          <p:nvPr>
            <p:ph type="ftr" sz="quarter" idx="13"/>
          </p:nvPr>
        </p:nvSpPr>
        <p:spPr>
          <a:xfrm>
            <a:off x="2183182"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endParaRPr lang="en-US" dirty="0"/>
          </a:p>
        </p:txBody>
      </p:sp>
    </p:spTree>
    <p:extLst>
      <p:ext uri="{BB962C8B-B14F-4D97-AF65-F5344CB8AC3E}">
        <p14:creationId xmlns:p14="http://schemas.microsoft.com/office/powerpoint/2010/main" val="477196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2 Lt Purple">
    <p:bg>
      <p:bgPr>
        <a:solidFill>
          <a:schemeClr val="accent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F2B3A4F-172E-5262-035B-C353834171F7}"/>
              </a:ext>
            </a:extLst>
          </p:cNvPr>
          <p:cNvSpPr>
            <a:spLocks noGrp="1"/>
          </p:cNvSpPr>
          <p:nvPr>
            <p:ph type="title"/>
          </p:nvPr>
        </p:nvSpPr>
        <p:spPr>
          <a:xfrm>
            <a:off x="969264" y="1952692"/>
            <a:ext cx="10399868" cy="2546216"/>
          </a:xfrm>
          <a:prstGeom prst="rect">
            <a:avLst/>
          </a:prstGeom>
        </p:spPr>
        <p:txBody>
          <a:bodyPr anchor="ctr" anchorCtr="0">
            <a:noAutofit/>
          </a:bodyPr>
          <a:lstStyle>
            <a:lvl1pPr>
              <a:lnSpc>
                <a:spcPct val="110000"/>
              </a:lnSpc>
              <a:defRPr sz="5400" b="1">
                <a:solidFill>
                  <a:schemeClr val="tx1"/>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89B46986-CE94-568B-5E36-8A2F19282218}"/>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5" name="Date Placeholder 3">
            <a:extLst>
              <a:ext uri="{FF2B5EF4-FFF2-40B4-BE49-F238E27FC236}">
                <a16:creationId xmlns:a16="http://schemas.microsoft.com/office/drawing/2014/main" id="{C110A92B-D164-445A-E31F-A23C6F833339}"/>
              </a:ext>
            </a:extLst>
          </p:cNvPr>
          <p:cNvSpPr>
            <a:spLocks noGrp="1"/>
          </p:cNvSpPr>
          <p:nvPr>
            <p:ph type="dt" sz="half" idx="2"/>
          </p:nvPr>
        </p:nvSpPr>
        <p:spPr>
          <a:xfrm>
            <a:off x="838232" y="6377096"/>
            <a:ext cx="1274814" cy="257175"/>
          </a:xfrm>
          <a:prstGeom prst="rect">
            <a:avLst/>
          </a:prstGeom>
        </p:spPr>
        <p:txBody>
          <a:bodyPr vert="horz" lIns="91440" tIns="45720" rIns="91440" bIns="45720" rtlCol="0" anchor="b"/>
          <a:lstStyle>
            <a:lvl1pPr algn="ctr" fontAlgn="auto">
              <a:spcBef>
                <a:spcPts val="0"/>
              </a:spcBef>
              <a:spcAft>
                <a:spcPts val="0"/>
              </a:spcAft>
              <a:defRPr sz="1100" smtClean="0">
                <a:solidFill>
                  <a:srgbClr val="505050"/>
                </a:solidFill>
                <a:latin typeface="Arial"/>
                <a:ea typeface="+mn-ea"/>
                <a:cs typeface="Arial"/>
              </a:defRPr>
            </a:lvl1pPr>
          </a:lstStyle>
          <a:p>
            <a:pPr>
              <a:defRPr/>
            </a:pPr>
            <a:fld id="{E2AAD999-62C2-0745-8EF3-2BDA393360CC}" type="datetime1">
              <a:rPr lang="en-US" smtClean="0"/>
              <a:t>2/5/2025</a:t>
            </a:fld>
            <a:endParaRPr lang="en-US" dirty="0"/>
          </a:p>
        </p:txBody>
      </p:sp>
      <p:sp>
        <p:nvSpPr>
          <p:cNvPr id="4" name="Footer Placeholder 4">
            <a:extLst>
              <a:ext uri="{FF2B5EF4-FFF2-40B4-BE49-F238E27FC236}">
                <a16:creationId xmlns:a16="http://schemas.microsoft.com/office/drawing/2014/main" id="{B10EE66D-6701-DF7D-D2EA-371688DFB1B3}"/>
              </a:ext>
            </a:extLst>
          </p:cNvPr>
          <p:cNvSpPr>
            <a:spLocks noGrp="1"/>
          </p:cNvSpPr>
          <p:nvPr>
            <p:ph type="ftr" sz="quarter" idx="13"/>
          </p:nvPr>
        </p:nvSpPr>
        <p:spPr>
          <a:xfrm>
            <a:off x="2183182"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endParaRPr lang="en-US" dirty="0"/>
          </a:p>
        </p:txBody>
      </p:sp>
    </p:spTree>
    <p:extLst>
      <p:ext uri="{BB962C8B-B14F-4D97-AF65-F5344CB8AC3E}">
        <p14:creationId xmlns:p14="http://schemas.microsoft.com/office/powerpoint/2010/main" val="436024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1 Dk Blue">
    <p:spTree>
      <p:nvGrpSpPr>
        <p:cNvPr id="1" name=""/>
        <p:cNvGrpSpPr/>
        <p:nvPr/>
      </p:nvGrpSpPr>
      <p:grpSpPr>
        <a:xfrm>
          <a:off x="0" y="0"/>
          <a:ext cx="0" cy="0"/>
          <a:chOff x="0" y="0"/>
          <a:chExt cx="0" cy="0"/>
        </a:xfrm>
      </p:grpSpPr>
      <p:sp>
        <p:nvSpPr>
          <p:cNvPr id="6" name="Hidden slide title">
            <a:extLst>
              <a:ext uri="{FF2B5EF4-FFF2-40B4-BE49-F238E27FC236}">
                <a16:creationId xmlns:a16="http://schemas.microsoft.com/office/drawing/2014/main" id="{A5281AD2-6359-A1F9-BBC2-6332E79C5876}"/>
              </a:ext>
            </a:extLst>
          </p:cNvPr>
          <p:cNvSpPr>
            <a:spLocks noGrp="1"/>
          </p:cNvSpPr>
          <p:nvPr>
            <p:ph type="title" hasCustomPrompt="1"/>
          </p:nvPr>
        </p:nvSpPr>
        <p:spPr>
          <a:xfrm>
            <a:off x="768096" y="-624500"/>
            <a:ext cx="10515600" cy="678269"/>
          </a:xfrm>
          <a:prstGeom prst="rect">
            <a:avLst/>
          </a:prstGeom>
        </p:spPr>
        <p:txBody>
          <a:bodyPr anchor="b" anchorCtr="0"/>
          <a:lstStyle/>
          <a:p>
            <a:r>
              <a:rPr lang="en-US" dirty="0"/>
              <a:t>Hidden slide title</a:t>
            </a:r>
          </a:p>
        </p:txBody>
      </p:sp>
      <p:sp>
        <p:nvSpPr>
          <p:cNvPr id="3" name="Quote background">
            <a:extLst>
              <a:ext uri="{FF2B5EF4-FFF2-40B4-BE49-F238E27FC236}">
                <a16:creationId xmlns:a16="http://schemas.microsoft.com/office/drawing/2014/main" id="{A36685DC-BCB4-7918-2887-5E3978652ACD}"/>
              </a:ext>
              <a:ext uri="{C183D7F6-B498-43B3-948B-1728B52AA6E4}">
                <adec:decorative xmlns:adec="http://schemas.microsoft.com/office/drawing/2017/decorative" val="1"/>
              </a:ext>
            </a:extLst>
          </p:cNvPr>
          <p:cNvSpPr/>
          <p:nvPr userDrawn="1"/>
        </p:nvSpPr>
        <p:spPr>
          <a:xfrm>
            <a:off x="736752" y="1606861"/>
            <a:ext cx="10889191" cy="3588137"/>
          </a:xfrm>
          <a:prstGeom prst="roundRect">
            <a:avLst>
              <a:gd name="adj" fmla="val 4507"/>
            </a:avLst>
          </a:prstGeom>
          <a:solidFill>
            <a:srgbClr val="004E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Quote gfx">
            <a:extLst>
              <a:ext uri="{FF2B5EF4-FFF2-40B4-BE49-F238E27FC236}">
                <a16:creationId xmlns:a16="http://schemas.microsoft.com/office/drawing/2014/main" id="{148F1C1D-58B7-816B-3A75-5ACE4CA56CC8}"/>
              </a:ext>
              <a:ext uri="{C183D7F6-B498-43B3-948B-1728B52AA6E4}">
                <adec:decorative xmlns:adec="http://schemas.microsoft.com/office/drawing/2017/decorative" val="1"/>
              </a:ext>
            </a:extLst>
          </p:cNvPr>
          <p:cNvPicPr>
            <a:picLocks noChangeAspect="1"/>
          </p:cNvPicPr>
          <p:nvPr userDrawn="1"/>
        </p:nvPicPr>
        <p:blipFill>
          <a:blip r:embed="rId2">
            <a:alphaModFix/>
          </a:blip>
          <a:stretch>
            <a:fillRect/>
          </a:stretch>
        </p:blipFill>
        <p:spPr>
          <a:xfrm>
            <a:off x="1228930" y="772676"/>
            <a:ext cx="1613281" cy="1228461"/>
          </a:xfrm>
          <a:prstGeom prst="rect">
            <a:avLst/>
          </a:prstGeom>
          <a:effectLst/>
        </p:spPr>
      </p:pic>
      <p:sp>
        <p:nvSpPr>
          <p:cNvPr id="14" name="Quote copy">
            <a:extLst>
              <a:ext uri="{FF2B5EF4-FFF2-40B4-BE49-F238E27FC236}">
                <a16:creationId xmlns:a16="http://schemas.microsoft.com/office/drawing/2014/main" id="{034913FE-D791-88FD-A1FB-AEE3DC14CBD6}"/>
              </a:ext>
            </a:extLst>
          </p:cNvPr>
          <p:cNvSpPr>
            <a:spLocks noGrp="1"/>
          </p:cNvSpPr>
          <p:nvPr>
            <p:ph type="body" sz="quarter" idx="10" hasCustomPrompt="1"/>
          </p:nvPr>
        </p:nvSpPr>
        <p:spPr>
          <a:xfrm>
            <a:off x="1316188" y="2328863"/>
            <a:ext cx="9858036" cy="1313043"/>
          </a:xfrm>
          <a:prstGeom prst="rect">
            <a:avLst/>
          </a:prstGeom>
        </p:spPr>
        <p:txBody>
          <a:bodyPr anchor="ctr" anchorCtr="0"/>
          <a:lstStyle>
            <a:lvl1pPr marL="0" indent="0">
              <a:lnSpc>
                <a:spcPct val="110000"/>
              </a:lnSpc>
              <a:spcBef>
                <a:spcPts val="0"/>
              </a:spcBef>
              <a:spcAft>
                <a:spcPts val="1000"/>
              </a:spcAft>
              <a:buNone/>
              <a:defRPr sz="24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Copy here</a:t>
            </a:r>
          </a:p>
        </p:txBody>
      </p:sp>
      <p:cxnSp>
        <p:nvCxnSpPr>
          <p:cNvPr id="8" name="line">
            <a:extLst>
              <a:ext uri="{FF2B5EF4-FFF2-40B4-BE49-F238E27FC236}">
                <a16:creationId xmlns:a16="http://schemas.microsoft.com/office/drawing/2014/main" id="{54C49E86-4243-2381-9EFA-0B8B461BD7BA}"/>
              </a:ext>
              <a:ext uri="{C183D7F6-B498-43B3-948B-1728B52AA6E4}">
                <adec:decorative xmlns:adec="http://schemas.microsoft.com/office/drawing/2017/decorative" val="1"/>
              </a:ext>
            </a:extLst>
          </p:cNvPr>
          <p:cNvCxnSpPr>
            <a:cxnSpLocks/>
          </p:cNvCxnSpPr>
          <p:nvPr userDrawn="1"/>
        </p:nvCxnSpPr>
        <p:spPr>
          <a:xfrm>
            <a:off x="1379273" y="3896139"/>
            <a:ext cx="94865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Name">
            <a:extLst>
              <a:ext uri="{FF2B5EF4-FFF2-40B4-BE49-F238E27FC236}">
                <a16:creationId xmlns:a16="http://schemas.microsoft.com/office/drawing/2014/main" id="{C8CA8FD7-D7C5-9075-31B1-FF3BCC8298EF}"/>
              </a:ext>
            </a:extLst>
          </p:cNvPr>
          <p:cNvSpPr>
            <a:spLocks noGrp="1"/>
          </p:cNvSpPr>
          <p:nvPr>
            <p:ph type="body" sz="quarter" idx="11" hasCustomPrompt="1"/>
          </p:nvPr>
        </p:nvSpPr>
        <p:spPr>
          <a:xfrm>
            <a:off x="1316188" y="4125787"/>
            <a:ext cx="5743236" cy="374367"/>
          </a:xfrm>
          <a:prstGeom prst="rect">
            <a:avLst/>
          </a:prstGeom>
        </p:spPr>
        <p:txBody>
          <a:bodyPr/>
          <a:lstStyle>
            <a:lvl1pPr marL="0" indent="0">
              <a:lnSpc>
                <a:spcPct val="110000"/>
              </a:lnSpc>
              <a:spcBef>
                <a:spcPts val="0"/>
              </a:spcBef>
              <a:spcAft>
                <a:spcPts val="1000"/>
              </a:spcAft>
              <a:buNone/>
              <a:defRPr sz="20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Name</a:t>
            </a:r>
          </a:p>
        </p:txBody>
      </p:sp>
      <p:sp>
        <p:nvSpPr>
          <p:cNvPr id="16" name="Person's title">
            <a:extLst>
              <a:ext uri="{FF2B5EF4-FFF2-40B4-BE49-F238E27FC236}">
                <a16:creationId xmlns:a16="http://schemas.microsoft.com/office/drawing/2014/main" id="{11FA7995-2DDC-5B03-98A5-6A442AFFC7AA}"/>
              </a:ext>
            </a:extLst>
          </p:cNvPr>
          <p:cNvSpPr>
            <a:spLocks noGrp="1"/>
          </p:cNvSpPr>
          <p:nvPr>
            <p:ph type="body" sz="quarter" idx="12" hasCustomPrompt="1"/>
          </p:nvPr>
        </p:nvSpPr>
        <p:spPr>
          <a:xfrm>
            <a:off x="1316188" y="4571767"/>
            <a:ext cx="5743236" cy="374367"/>
          </a:xfrm>
          <a:prstGeom prst="rect">
            <a:avLst/>
          </a:prstGeom>
        </p:spPr>
        <p:txBody>
          <a:bodyPr/>
          <a:lstStyle>
            <a:lvl1pPr marL="0" indent="0">
              <a:lnSpc>
                <a:spcPct val="110000"/>
              </a:lnSpc>
              <a:spcBef>
                <a:spcPts val="0"/>
              </a:spcBef>
              <a:spcAft>
                <a:spcPts val="1000"/>
              </a:spcAft>
              <a:buNone/>
              <a:defRPr sz="1800" i="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Title</a:t>
            </a:r>
          </a:p>
        </p:txBody>
      </p:sp>
      <p:sp>
        <p:nvSpPr>
          <p:cNvPr id="2" name="Slide Number Placeholder 5">
            <a:extLst>
              <a:ext uri="{FF2B5EF4-FFF2-40B4-BE49-F238E27FC236}">
                <a16:creationId xmlns:a16="http://schemas.microsoft.com/office/drawing/2014/main" id="{C67152E4-075E-C59B-13B1-50C3A7A15881}"/>
              </a:ext>
            </a:extLst>
          </p:cNvPr>
          <p:cNvSpPr>
            <a:spLocks noGrp="1"/>
          </p:cNvSpPr>
          <p:nvPr>
            <p:ph type="sldNum" sz="quarter" idx="13"/>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5" name="Date Placeholder 3">
            <a:extLst>
              <a:ext uri="{FF2B5EF4-FFF2-40B4-BE49-F238E27FC236}">
                <a16:creationId xmlns:a16="http://schemas.microsoft.com/office/drawing/2014/main" id="{50CAC08A-0783-1268-B86A-6D6921EFCFC8}"/>
              </a:ext>
            </a:extLst>
          </p:cNvPr>
          <p:cNvSpPr>
            <a:spLocks noGrp="1"/>
          </p:cNvSpPr>
          <p:nvPr>
            <p:ph type="dt" sz="half" idx="2"/>
          </p:nvPr>
        </p:nvSpPr>
        <p:spPr>
          <a:xfrm>
            <a:off x="838232" y="6377096"/>
            <a:ext cx="1274814" cy="257175"/>
          </a:xfrm>
          <a:prstGeom prst="rect">
            <a:avLst/>
          </a:prstGeom>
        </p:spPr>
        <p:txBody>
          <a:bodyPr vert="horz" lIns="91440" tIns="45720" rIns="91440" bIns="45720" rtlCol="0" anchor="b"/>
          <a:lstStyle>
            <a:lvl1pPr algn="ctr" fontAlgn="auto">
              <a:spcBef>
                <a:spcPts val="0"/>
              </a:spcBef>
              <a:spcAft>
                <a:spcPts val="0"/>
              </a:spcAft>
              <a:defRPr sz="1100" smtClean="0">
                <a:solidFill>
                  <a:srgbClr val="505050"/>
                </a:solidFill>
                <a:latin typeface="Arial"/>
                <a:ea typeface="+mn-ea"/>
                <a:cs typeface="Arial"/>
              </a:defRPr>
            </a:lvl1pPr>
          </a:lstStyle>
          <a:p>
            <a:pPr>
              <a:defRPr/>
            </a:pPr>
            <a:fld id="{D796ADA7-58C8-C540-B611-5B6B62403120}" type="datetime1">
              <a:rPr lang="en-US" smtClean="0"/>
              <a:t>2/5/2025</a:t>
            </a:fld>
            <a:endParaRPr lang="en-US" dirty="0"/>
          </a:p>
        </p:txBody>
      </p:sp>
      <p:sp>
        <p:nvSpPr>
          <p:cNvPr id="4" name="Footer Placeholder 4">
            <a:extLst>
              <a:ext uri="{FF2B5EF4-FFF2-40B4-BE49-F238E27FC236}">
                <a16:creationId xmlns:a16="http://schemas.microsoft.com/office/drawing/2014/main" id="{A0C4A2CB-545E-CAAA-6AE3-3B6A9284BD05}"/>
              </a:ext>
            </a:extLst>
          </p:cNvPr>
          <p:cNvSpPr>
            <a:spLocks noGrp="1"/>
          </p:cNvSpPr>
          <p:nvPr>
            <p:ph type="ftr" sz="quarter" idx="14"/>
          </p:nvPr>
        </p:nvSpPr>
        <p:spPr>
          <a:xfrm>
            <a:off x="2183182"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endParaRPr lang="en-US" dirty="0"/>
          </a:p>
        </p:txBody>
      </p:sp>
    </p:spTree>
    <p:extLst>
      <p:ext uri="{BB962C8B-B14F-4D97-AF65-F5344CB8AC3E}">
        <p14:creationId xmlns:p14="http://schemas.microsoft.com/office/powerpoint/2010/main" val="899564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claimer White">
    <p:spTree>
      <p:nvGrpSpPr>
        <p:cNvPr id="1" name=""/>
        <p:cNvGrpSpPr/>
        <p:nvPr/>
      </p:nvGrpSpPr>
      <p:grpSpPr>
        <a:xfrm>
          <a:off x="0" y="0"/>
          <a:ext cx="0" cy="0"/>
          <a:chOff x="0" y="0"/>
          <a:chExt cx="0" cy="0"/>
        </a:xfrm>
      </p:grpSpPr>
      <p:sp>
        <p:nvSpPr>
          <p:cNvPr id="11" name="Disclaimers — title">
            <a:extLst>
              <a:ext uri="{FF2B5EF4-FFF2-40B4-BE49-F238E27FC236}">
                <a16:creationId xmlns:a16="http://schemas.microsoft.com/office/drawing/2014/main" id="{C39D40E5-F7D9-2F70-AD5F-8017CB4DC457}"/>
              </a:ext>
            </a:extLst>
          </p:cNvPr>
          <p:cNvSpPr>
            <a:spLocks noGrp="1"/>
          </p:cNvSpPr>
          <p:nvPr>
            <p:ph type="title" hasCustomPrompt="1"/>
          </p:nvPr>
        </p:nvSpPr>
        <p:spPr>
          <a:xfrm>
            <a:off x="838200" y="-806449"/>
            <a:ext cx="10515600" cy="806450"/>
          </a:xfrm>
          <a:prstGeom prst="rect">
            <a:avLst/>
          </a:prstGeom>
        </p:spPr>
        <p:txBody>
          <a:bodyPr anchor="b" anchorCtr="0"/>
          <a:lstStyle/>
          <a:p>
            <a:r>
              <a:rPr lang="en-US" dirty="0"/>
              <a:t>Disclaimers</a:t>
            </a:r>
          </a:p>
        </p:txBody>
      </p:sp>
      <p:pic>
        <p:nvPicPr>
          <p:cNvPr id="2" name="The Standard logo">
            <a:extLst>
              <a:ext uri="{FF2B5EF4-FFF2-40B4-BE49-F238E27FC236}">
                <a16:creationId xmlns:a16="http://schemas.microsoft.com/office/drawing/2014/main" id="{B6C51330-BF74-8767-D65B-6B3C110C9107}"/>
              </a:ext>
              <a:ext uri="{C183D7F6-B498-43B3-948B-1728B52AA6E4}">
                <adec:decorative xmlns:adec="http://schemas.microsoft.com/office/drawing/2017/decorative" val="0"/>
              </a:ext>
            </a:extLst>
          </p:cNvPr>
          <p:cNvPicPr>
            <a:picLocks noChangeAspect="1"/>
          </p:cNvPicPr>
          <p:nvPr userDrawn="1"/>
        </p:nvPicPr>
        <p:blipFill rotWithShape="1">
          <a:blip r:embed="rId2"/>
          <a:srcRect l="19360" t="10895" r="18856" b="12424"/>
          <a:stretch/>
        </p:blipFill>
        <p:spPr>
          <a:xfrm>
            <a:off x="487577" y="3252191"/>
            <a:ext cx="1555996" cy="1086289"/>
          </a:xfrm>
          <a:prstGeom prst="rect">
            <a:avLst/>
          </a:prstGeom>
        </p:spPr>
      </p:pic>
      <p:sp>
        <p:nvSpPr>
          <p:cNvPr id="3" name="Text">
            <a:extLst>
              <a:ext uri="{FF2B5EF4-FFF2-40B4-BE49-F238E27FC236}">
                <a16:creationId xmlns:a16="http://schemas.microsoft.com/office/drawing/2014/main" id="{464304D0-6373-EB88-89AA-4A0D3E3295D5}"/>
              </a:ext>
            </a:extLst>
          </p:cNvPr>
          <p:cNvSpPr txBox="1">
            <a:spLocks/>
          </p:cNvSpPr>
          <p:nvPr userDrawn="1"/>
        </p:nvSpPr>
        <p:spPr>
          <a:xfrm>
            <a:off x="615825" y="4619655"/>
            <a:ext cx="11222326" cy="14287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nSpc>
                <a:spcPct val="110000"/>
              </a:lnSpc>
              <a:spcBef>
                <a:spcPts val="0"/>
              </a:spcBef>
              <a:spcAft>
                <a:spcPts val="1000"/>
              </a:spcAft>
              <a:buFont typeface="Arial" panose="020B0604020202020204" pitchFamily="34" charset="0"/>
              <a:buNone/>
              <a:defRPr/>
            </a:pPr>
            <a:r>
              <a:rPr lang="en-US" sz="1400" dirty="0">
                <a:ea typeface="+mn-ea"/>
              </a:rPr>
              <a:t>The Standard is a marketing name for StanCorp Financial Group, Inc. and subsidiaries. Insurance products are offered by Standard Insurance Company of 1100 SW Sixth Avenue, Portland, Oregon, in all states except New York, where insurance products are offered by The Standard Life Insurance Company of New York of 445 Hamilton Avenue, 11th Floor, White Plains, New York. Product features and availability vary by state and company and are solely the responsibility of each subsidiary. Each company is solely responsible for its own financial condition. Standard Insurance Company is licensed to solicit insurance business in all states except New York. </a:t>
            </a:r>
            <a:br>
              <a:rPr lang="en-US" sz="1400" dirty="0">
                <a:ea typeface="+mn-ea"/>
              </a:rPr>
            </a:br>
            <a:r>
              <a:rPr lang="en-US" sz="1400" dirty="0">
                <a:ea typeface="+mn-ea"/>
              </a:rPr>
              <a:t>The Standard Life Insurance Company of New York is licensed to solicit insurance business in only the state of New York. </a:t>
            </a:r>
          </a:p>
        </p:txBody>
      </p:sp>
      <p:sp>
        <p:nvSpPr>
          <p:cNvPr id="10" name="Slide Number Placeholder 9">
            <a:extLst>
              <a:ext uri="{FF2B5EF4-FFF2-40B4-BE49-F238E27FC236}">
                <a16:creationId xmlns:a16="http://schemas.microsoft.com/office/drawing/2014/main" id="{98DC75BB-954E-ACFE-3A96-F23C4B72B765}"/>
              </a:ext>
            </a:extLst>
          </p:cNvPr>
          <p:cNvSpPr>
            <a:spLocks noGrp="1"/>
          </p:cNvSpPr>
          <p:nvPr>
            <p:ph type="sldNum" sz="quarter" idx="12"/>
          </p:nvPr>
        </p:nvSpPr>
        <p:spPr/>
        <p:txBody>
          <a:bodyPr/>
          <a:lstStyle/>
          <a:p>
            <a:pPr>
              <a:defRPr/>
            </a:pPr>
            <a:fld id="{73EF3F73-D8BE-1D4F-8F0C-03C5EC803F68}" type="slidenum">
              <a:rPr lang="en-US" smtClean="0"/>
              <a:pPr>
                <a:defRPr/>
              </a:pPr>
              <a:t>‹#›</a:t>
            </a:fld>
            <a:endParaRPr lang="en-US" dirty="0"/>
          </a:p>
        </p:txBody>
      </p:sp>
      <p:sp>
        <p:nvSpPr>
          <p:cNvPr id="7" name="Date Placeholder 6">
            <a:extLst>
              <a:ext uri="{FF2B5EF4-FFF2-40B4-BE49-F238E27FC236}">
                <a16:creationId xmlns:a16="http://schemas.microsoft.com/office/drawing/2014/main" id="{E0796539-614C-2EE0-3471-E2193542170B}"/>
              </a:ext>
            </a:extLst>
          </p:cNvPr>
          <p:cNvSpPr>
            <a:spLocks noGrp="1"/>
          </p:cNvSpPr>
          <p:nvPr>
            <p:ph type="dt" sz="half" idx="10"/>
          </p:nvPr>
        </p:nvSpPr>
        <p:spPr/>
        <p:txBody>
          <a:bodyPr/>
          <a:lstStyle/>
          <a:p>
            <a:pPr>
              <a:defRPr/>
            </a:pPr>
            <a:fld id="{931A2BA6-17AD-914B-A430-8F4321A5E3BC}" type="datetime1">
              <a:rPr lang="en-US" smtClean="0"/>
              <a:t>2/5/2025</a:t>
            </a:fld>
            <a:endParaRPr lang="en-US" dirty="0"/>
          </a:p>
        </p:txBody>
      </p:sp>
      <p:sp>
        <p:nvSpPr>
          <p:cNvPr id="9" name="Footer Placeholder 8">
            <a:extLst>
              <a:ext uri="{FF2B5EF4-FFF2-40B4-BE49-F238E27FC236}">
                <a16:creationId xmlns:a16="http://schemas.microsoft.com/office/drawing/2014/main" id="{92E552B0-A7B5-E4CB-42DD-9EF9F3480C29}"/>
              </a:ext>
            </a:extLst>
          </p:cNvPr>
          <p:cNvSpPr>
            <a:spLocks noGrp="1"/>
          </p:cNvSpPr>
          <p:nvPr>
            <p:ph type="ftr" sz="quarter" idx="11"/>
          </p:nvPr>
        </p:nvSpPr>
        <p:spPr/>
        <p:txBody>
          <a:bodyPr/>
          <a:lstStyle/>
          <a:p>
            <a:pPr>
              <a:defRPr/>
            </a:pPr>
            <a:endParaRPr lang="en-US" dirty="0"/>
          </a:p>
        </p:txBody>
      </p:sp>
      <p:sp>
        <p:nvSpPr>
          <p:cNvPr id="4" name="Logo cover">
            <a:extLst>
              <a:ext uri="{FF2B5EF4-FFF2-40B4-BE49-F238E27FC236}">
                <a16:creationId xmlns:a16="http://schemas.microsoft.com/office/drawing/2014/main" id="{0EBB3C0A-4983-BE19-9671-1F8FEFEF815D}"/>
              </a:ext>
              <a:ext uri="{C183D7F6-B498-43B3-948B-1728B52AA6E4}">
                <adec:decorative xmlns:adec="http://schemas.microsoft.com/office/drawing/2017/decorative" val="1"/>
              </a:ext>
            </a:extLst>
          </p:cNvPr>
          <p:cNvSpPr/>
          <p:nvPr userDrawn="1"/>
        </p:nvSpPr>
        <p:spPr>
          <a:xfrm>
            <a:off x="10822898" y="5936105"/>
            <a:ext cx="1049312" cy="8023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6851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claimer Lt Blue">
    <p:bg>
      <p:bgPr>
        <a:solidFill>
          <a:schemeClr val="bg2"/>
        </a:solidFill>
        <a:effectLst/>
      </p:bgPr>
    </p:bg>
    <p:spTree>
      <p:nvGrpSpPr>
        <p:cNvPr id="1" name=""/>
        <p:cNvGrpSpPr/>
        <p:nvPr/>
      </p:nvGrpSpPr>
      <p:grpSpPr>
        <a:xfrm>
          <a:off x="0" y="0"/>
          <a:ext cx="0" cy="0"/>
          <a:chOff x="0" y="0"/>
          <a:chExt cx="0" cy="0"/>
        </a:xfrm>
      </p:grpSpPr>
      <p:sp>
        <p:nvSpPr>
          <p:cNvPr id="8" name="Disclaimers — title">
            <a:extLst>
              <a:ext uri="{FF2B5EF4-FFF2-40B4-BE49-F238E27FC236}">
                <a16:creationId xmlns:a16="http://schemas.microsoft.com/office/drawing/2014/main" id="{A725A60A-3486-0C71-6B5B-C39AE758B3EA}"/>
              </a:ext>
            </a:extLst>
          </p:cNvPr>
          <p:cNvSpPr>
            <a:spLocks noGrp="1"/>
          </p:cNvSpPr>
          <p:nvPr>
            <p:ph type="title" hasCustomPrompt="1"/>
          </p:nvPr>
        </p:nvSpPr>
        <p:spPr>
          <a:xfrm>
            <a:off x="838200" y="-806449"/>
            <a:ext cx="10515600" cy="806450"/>
          </a:xfrm>
          <a:prstGeom prst="rect">
            <a:avLst/>
          </a:prstGeom>
        </p:spPr>
        <p:txBody>
          <a:bodyPr anchor="b" anchorCtr="0"/>
          <a:lstStyle/>
          <a:p>
            <a:r>
              <a:rPr lang="en-US" dirty="0"/>
              <a:t>Disclaimers</a:t>
            </a:r>
          </a:p>
        </p:txBody>
      </p:sp>
      <p:pic>
        <p:nvPicPr>
          <p:cNvPr id="2" name="The Standard logo">
            <a:extLst>
              <a:ext uri="{FF2B5EF4-FFF2-40B4-BE49-F238E27FC236}">
                <a16:creationId xmlns:a16="http://schemas.microsoft.com/office/drawing/2014/main" id="{B6C51330-BF74-8767-D65B-6B3C110C9107}"/>
              </a:ext>
              <a:ext uri="{C183D7F6-B498-43B3-948B-1728B52AA6E4}">
                <adec:decorative xmlns:adec="http://schemas.microsoft.com/office/drawing/2017/decorative" val="1"/>
              </a:ext>
            </a:extLst>
          </p:cNvPr>
          <p:cNvPicPr>
            <a:picLocks noChangeAspect="1"/>
          </p:cNvPicPr>
          <p:nvPr userDrawn="1"/>
        </p:nvPicPr>
        <p:blipFill rotWithShape="1">
          <a:blip r:embed="rId2"/>
          <a:srcRect l="19360" t="10895" r="18856" b="12424"/>
          <a:stretch/>
        </p:blipFill>
        <p:spPr>
          <a:xfrm>
            <a:off x="487577" y="3252191"/>
            <a:ext cx="1555996" cy="1086289"/>
          </a:xfrm>
          <a:prstGeom prst="rect">
            <a:avLst/>
          </a:prstGeom>
        </p:spPr>
      </p:pic>
      <p:sp>
        <p:nvSpPr>
          <p:cNvPr id="3" name="Text">
            <a:extLst>
              <a:ext uri="{FF2B5EF4-FFF2-40B4-BE49-F238E27FC236}">
                <a16:creationId xmlns:a16="http://schemas.microsoft.com/office/drawing/2014/main" id="{464304D0-6373-EB88-89AA-4A0D3E3295D5}"/>
              </a:ext>
            </a:extLst>
          </p:cNvPr>
          <p:cNvSpPr txBox="1">
            <a:spLocks/>
          </p:cNvSpPr>
          <p:nvPr userDrawn="1"/>
        </p:nvSpPr>
        <p:spPr>
          <a:xfrm>
            <a:off x="615825" y="4619655"/>
            <a:ext cx="11222326" cy="14287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nSpc>
                <a:spcPct val="110000"/>
              </a:lnSpc>
              <a:spcBef>
                <a:spcPts val="0"/>
              </a:spcBef>
              <a:spcAft>
                <a:spcPts val="1000"/>
              </a:spcAft>
              <a:buFont typeface="Arial" panose="020B0604020202020204" pitchFamily="34" charset="0"/>
              <a:buNone/>
              <a:defRPr/>
            </a:pPr>
            <a:r>
              <a:rPr lang="en-US" sz="1400" dirty="0">
                <a:ea typeface="+mn-ea"/>
              </a:rPr>
              <a:t>The Standard is a marketing name for StanCorp Financial Group, Inc. and subsidiaries. Insurance products are offered by Standard Insurance Company of 1100 SW Sixth Avenue, Portland, Oregon, in all states except New York, where insurance products are offered by The Standard Life Insurance Company of New York of 445 Hamilton Avenue, 11th Floor, White Plains, New York. Product features and availability vary by state and company and are solely the responsibility of each subsidiary. Each company is solely responsible for its own financial condition. Standard Insurance Company is licensed to solicit insurance business in all states except New York. </a:t>
            </a:r>
            <a:br>
              <a:rPr lang="en-US" sz="1400" dirty="0">
                <a:ea typeface="+mn-ea"/>
              </a:rPr>
            </a:br>
            <a:r>
              <a:rPr lang="en-US" sz="1400" dirty="0">
                <a:ea typeface="+mn-ea"/>
              </a:rPr>
              <a:t>The Standard Life Insurance Company of New York is licensed to solicit insurance business in only the state of New York. </a:t>
            </a:r>
          </a:p>
        </p:txBody>
      </p:sp>
      <p:sp>
        <p:nvSpPr>
          <p:cNvPr id="5" name="Slide Number Placeholder 5">
            <a:extLst>
              <a:ext uri="{FF2B5EF4-FFF2-40B4-BE49-F238E27FC236}">
                <a16:creationId xmlns:a16="http://schemas.microsoft.com/office/drawing/2014/main" id="{957B45A0-628F-861F-0A8A-19C70872C7B9}"/>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7" name="Date Placeholder 3">
            <a:extLst>
              <a:ext uri="{FF2B5EF4-FFF2-40B4-BE49-F238E27FC236}">
                <a16:creationId xmlns:a16="http://schemas.microsoft.com/office/drawing/2014/main" id="{2A91AFA0-0AD0-8C54-D149-7D42B99EF14F}"/>
              </a:ext>
            </a:extLst>
          </p:cNvPr>
          <p:cNvSpPr>
            <a:spLocks noGrp="1"/>
          </p:cNvSpPr>
          <p:nvPr>
            <p:ph type="dt" sz="half" idx="2"/>
          </p:nvPr>
        </p:nvSpPr>
        <p:spPr>
          <a:xfrm>
            <a:off x="838232" y="6377096"/>
            <a:ext cx="1274814" cy="257175"/>
          </a:xfrm>
          <a:prstGeom prst="rect">
            <a:avLst/>
          </a:prstGeom>
        </p:spPr>
        <p:txBody>
          <a:bodyPr vert="horz" lIns="91440" tIns="45720" rIns="91440" bIns="45720" rtlCol="0" anchor="b"/>
          <a:lstStyle>
            <a:lvl1pPr algn="ctr" fontAlgn="auto">
              <a:spcBef>
                <a:spcPts val="0"/>
              </a:spcBef>
              <a:spcAft>
                <a:spcPts val="0"/>
              </a:spcAft>
              <a:defRPr sz="1100" smtClean="0">
                <a:solidFill>
                  <a:srgbClr val="505050"/>
                </a:solidFill>
                <a:latin typeface="Arial"/>
                <a:ea typeface="+mn-ea"/>
                <a:cs typeface="Arial"/>
              </a:defRPr>
            </a:lvl1pPr>
          </a:lstStyle>
          <a:p>
            <a:pPr>
              <a:defRPr/>
            </a:pPr>
            <a:fld id="{5AFE4894-1D00-D14D-BC47-2B20201E5D24}" type="datetime1">
              <a:rPr lang="en-US" smtClean="0"/>
              <a:t>2/5/2025</a:t>
            </a:fld>
            <a:endParaRPr lang="en-US" dirty="0"/>
          </a:p>
        </p:txBody>
      </p:sp>
      <p:sp>
        <p:nvSpPr>
          <p:cNvPr id="6" name="Footer Placeholder 4">
            <a:extLst>
              <a:ext uri="{FF2B5EF4-FFF2-40B4-BE49-F238E27FC236}">
                <a16:creationId xmlns:a16="http://schemas.microsoft.com/office/drawing/2014/main" id="{A2FA72F9-53BE-85FE-1347-10296A7408EE}"/>
              </a:ext>
            </a:extLst>
          </p:cNvPr>
          <p:cNvSpPr>
            <a:spLocks noGrp="1"/>
          </p:cNvSpPr>
          <p:nvPr>
            <p:ph type="ftr" sz="quarter" idx="13"/>
          </p:nvPr>
        </p:nvSpPr>
        <p:spPr>
          <a:xfrm>
            <a:off x="2183182"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endParaRPr lang="en-US" dirty="0"/>
          </a:p>
        </p:txBody>
      </p:sp>
      <p:sp>
        <p:nvSpPr>
          <p:cNvPr id="4" name="Logo cover">
            <a:extLst>
              <a:ext uri="{FF2B5EF4-FFF2-40B4-BE49-F238E27FC236}">
                <a16:creationId xmlns:a16="http://schemas.microsoft.com/office/drawing/2014/main" id="{0EBB3C0A-4983-BE19-9671-1F8FEFEF815D}"/>
              </a:ext>
              <a:ext uri="{C183D7F6-B498-43B3-948B-1728B52AA6E4}">
                <adec:decorative xmlns:adec="http://schemas.microsoft.com/office/drawing/2017/decorative" val="1"/>
              </a:ext>
            </a:extLst>
          </p:cNvPr>
          <p:cNvSpPr/>
          <p:nvPr userDrawn="1"/>
        </p:nvSpPr>
        <p:spPr>
          <a:xfrm>
            <a:off x="10822898" y="5936105"/>
            <a:ext cx="1049312" cy="80238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0858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w footer">
    <p:spTree>
      <p:nvGrpSpPr>
        <p:cNvPr id="1" name=""/>
        <p:cNvGrpSpPr/>
        <p:nvPr/>
      </p:nvGrpSpPr>
      <p:grpSpPr>
        <a:xfrm>
          <a:off x="0" y="0"/>
          <a:ext cx="0" cy="0"/>
          <a:chOff x="0" y="0"/>
          <a:chExt cx="0" cy="0"/>
        </a:xfrm>
      </p:grpSpPr>
      <p:sp>
        <p:nvSpPr>
          <p:cNvPr id="6" name="Hidden slide title">
            <a:extLst>
              <a:ext uri="{FF2B5EF4-FFF2-40B4-BE49-F238E27FC236}">
                <a16:creationId xmlns:a16="http://schemas.microsoft.com/office/drawing/2014/main" id="{675D4E45-8E38-6FE3-9EF9-EBD87702BFC9}"/>
              </a:ext>
            </a:extLst>
          </p:cNvPr>
          <p:cNvSpPr>
            <a:spLocks noGrp="1"/>
          </p:cNvSpPr>
          <p:nvPr>
            <p:ph type="title" hasCustomPrompt="1"/>
          </p:nvPr>
        </p:nvSpPr>
        <p:spPr>
          <a:xfrm>
            <a:off x="768096" y="-624500"/>
            <a:ext cx="10515600" cy="678269"/>
          </a:xfrm>
          <a:prstGeom prst="rect">
            <a:avLst/>
          </a:prstGeom>
        </p:spPr>
        <p:txBody>
          <a:bodyPr anchor="b" anchorCtr="0"/>
          <a:lstStyle/>
          <a:p>
            <a:r>
              <a:rPr lang="en-US" dirty="0"/>
              <a:t>Hidden slide title</a:t>
            </a:r>
          </a:p>
        </p:txBody>
      </p:sp>
      <p:sp>
        <p:nvSpPr>
          <p:cNvPr id="2" name="Slide Number Placeholder 5">
            <a:extLst>
              <a:ext uri="{FF2B5EF4-FFF2-40B4-BE49-F238E27FC236}">
                <a16:creationId xmlns:a16="http://schemas.microsoft.com/office/drawing/2014/main" id="{F9C045ED-20A3-0495-31F5-113D4FDB4E1C}"/>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4" name="Date Placeholder 3">
            <a:extLst>
              <a:ext uri="{FF2B5EF4-FFF2-40B4-BE49-F238E27FC236}">
                <a16:creationId xmlns:a16="http://schemas.microsoft.com/office/drawing/2014/main" id="{6C4AF678-DD08-551E-A64D-ABEE04C34B44}"/>
              </a:ext>
            </a:extLst>
          </p:cNvPr>
          <p:cNvSpPr>
            <a:spLocks noGrp="1"/>
          </p:cNvSpPr>
          <p:nvPr>
            <p:ph type="dt" sz="half" idx="2"/>
          </p:nvPr>
        </p:nvSpPr>
        <p:spPr>
          <a:xfrm>
            <a:off x="838232" y="6377096"/>
            <a:ext cx="1274814" cy="257175"/>
          </a:xfrm>
          <a:prstGeom prst="rect">
            <a:avLst/>
          </a:prstGeom>
        </p:spPr>
        <p:txBody>
          <a:bodyPr vert="horz" lIns="91440" tIns="45720" rIns="91440" bIns="45720" rtlCol="0" anchor="b"/>
          <a:lstStyle>
            <a:lvl1pPr algn="ctr" fontAlgn="auto">
              <a:spcBef>
                <a:spcPts val="0"/>
              </a:spcBef>
              <a:spcAft>
                <a:spcPts val="0"/>
              </a:spcAft>
              <a:defRPr sz="1100" smtClean="0">
                <a:solidFill>
                  <a:srgbClr val="505050"/>
                </a:solidFill>
                <a:latin typeface="Arial"/>
                <a:ea typeface="+mn-ea"/>
                <a:cs typeface="Arial"/>
              </a:defRPr>
            </a:lvl1pPr>
          </a:lstStyle>
          <a:p>
            <a:pPr>
              <a:defRPr/>
            </a:pPr>
            <a:fld id="{F636D08A-BFF4-DE4A-AB8F-EADCC7E848B7}" type="datetime1">
              <a:rPr lang="en-US" smtClean="0"/>
              <a:t>2/5/2025</a:t>
            </a:fld>
            <a:endParaRPr lang="en-US" dirty="0"/>
          </a:p>
        </p:txBody>
      </p:sp>
      <p:sp>
        <p:nvSpPr>
          <p:cNvPr id="3" name="Footer Placeholder 4">
            <a:extLst>
              <a:ext uri="{FF2B5EF4-FFF2-40B4-BE49-F238E27FC236}">
                <a16:creationId xmlns:a16="http://schemas.microsoft.com/office/drawing/2014/main" id="{FAC80FB2-5A27-3E94-C5FD-20951BFB1BE2}"/>
              </a:ext>
            </a:extLst>
          </p:cNvPr>
          <p:cNvSpPr>
            <a:spLocks noGrp="1"/>
          </p:cNvSpPr>
          <p:nvPr>
            <p:ph type="ftr" sz="quarter" idx="13"/>
          </p:nvPr>
        </p:nvSpPr>
        <p:spPr>
          <a:xfrm>
            <a:off x="2183182"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endParaRPr lang="en-US" dirty="0"/>
          </a:p>
        </p:txBody>
      </p:sp>
    </p:spTree>
    <p:extLst>
      <p:ext uri="{BB962C8B-B14F-4D97-AF65-F5344CB8AC3E}">
        <p14:creationId xmlns:p14="http://schemas.microsoft.com/office/powerpoint/2010/main" val="2412634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Hidden slide title">
            <a:extLst>
              <a:ext uri="{FF2B5EF4-FFF2-40B4-BE49-F238E27FC236}">
                <a16:creationId xmlns:a16="http://schemas.microsoft.com/office/drawing/2014/main" id="{1E72D755-3C47-B62D-D720-AF8ADD7A80A3}"/>
              </a:ext>
            </a:extLst>
          </p:cNvPr>
          <p:cNvSpPr>
            <a:spLocks noGrp="1"/>
          </p:cNvSpPr>
          <p:nvPr>
            <p:ph type="title" hasCustomPrompt="1"/>
          </p:nvPr>
        </p:nvSpPr>
        <p:spPr>
          <a:xfrm>
            <a:off x="768096" y="-624500"/>
            <a:ext cx="10515600" cy="678269"/>
          </a:xfrm>
          <a:prstGeom prst="rect">
            <a:avLst/>
          </a:prstGeom>
        </p:spPr>
        <p:txBody>
          <a:bodyPr anchor="b" anchorCtr="0"/>
          <a:lstStyle/>
          <a:p>
            <a:r>
              <a:rPr lang="en-US" dirty="0"/>
              <a:t>Hidden slide title</a:t>
            </a:r>
          </a:p>
        </p:txBody>
      </p:sp>
      <p:sp>
        <p:nvSpPr>
          <p:cNvPr id="3" name="Slide Number Placeholder 5">
            <a:extLst>
              <a:ext uri="{FF2B5EF4-FFF2-40B4-BE49-F238E27FC236}">
                <a16:creationId xmlns:a16="http://schemas.microsoft.com/office/drawing/2014/main" id="{1B5C8822-01A9-7AF9-F6C4-8A420719261F}"/>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5" name="Date Placeholder 3">
            <a:extLst>
              <a:ext uri="{FF2B5EF4-FFF2-40B4-BE49-F238E27FC236}">
                <a16:creationId xmlns:a16="http://schemas.microsoft.com/office/drawing/2014/main" id="{80B85BFD-CC20-ADA2-A61E-3B93AEFF8670}"/>
              </a:ext>
            </a:extLst>
          </p:cNvPr>
          <p:cNvSpPr>
            <a:spLocks noGrp="1"/>
          </p:cNvSpPr>
          <p:nvPr>
            <p:ph type="dt" sz="half" idx="2"/>
          </p:nvPr>
        </p:nvSpPr>
        <p:spPr>
          <a:xfrm>
            <a:off x="838232" y="6377096"/>
            <a:ext cx="1274814" cy="257175"/>
          </a:xfrm>
          <a:prstGeom prst="rect">
            <a:avLst/>
          </a:prstGeom>
        </p:spPr>
        <p:txBody>
          <a:bodyPr vert="horz" lIns="91440" tIns="45720" rIns="91440" bIns="45720" rtlCol="0" anchor="b"/>
          <a:lstStyle>
            <a:lvl1pPr algn="ctr" fontAlgn="auto">
              <a:spcBef>
                <a:spcPts val="0"/>
              </a:spcBef>
              <a:spcAft>
                <a:spcPts val="0"/>
              </a:spcAft>
              <a:defRPr sz="1100" smtClean="0">
                <a:solidFill>
                  <a:srgbClr val="505050"/>
                </a:solidFill>
                <a:latin typeface="Arial"/>
                <a:ea typeface="+mn-ea"/>
                <a:cs typeface="Arial"/>
              </a:defRPr>
            </a:lvl1pPr>
          </a:lstStyle>
          <a:p>
            <a:pPr>
              <a:defRPr/>
            </a:pPr>
            <a:fld id="{19BD20FA-4D82-FA48-A52C-1A730D5C58C4}" type="datetime1">
              <a:rPr lang="en-US" smtClean="0"/>
              <a:t>2/5/2025</a:t>
            </a:fld>
            <a:endParaRPr lang="en-US" dirty="0"/>
          </a:p>
        </p:txBody>
      </p:sp>
      <p:sp>
        <p:nvSpPr>
          <p:cNvPr id="4" name="Footer Placeholder 4">
            <a:extLst>
              <a:ext uri="{FF2B5EF4-FFF2-40B4-BE49-F238E27FC236}">
                <a16:creationId xmlns:a16="http://schemas.microsoft.com/office/drawing/2014/main" id="{195CBF8A-2DB9-5B82-2097-FCFC43B733FF}"/>
              </a:ext>
            </a:extLst>
          </p:cNvPr>
          <p:cNvSpPr>
            <a:spLocks noGrp="1"/>
          </p:cNvSpPr>
          <p:nvPr>
            <p:ph type="ftr" sz="quarter" idx="13"/>
          </p:nvPr>
        </p:nvSpPr>
        <p:spPr>
          <a:xfrm>
            <a:off x="2183182"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endParaRPr lang="en-US" dirty="0"/>
          </a:p>
        </p:txBody>
      </p:sp>
      <p:sp>
        <p:nvSpPr>
          <p:cNvPr id="2" name="Logo cover">
            <a:extLst>
              <a:ext uri="{FF2B5EF4-FFF2-40B4-BE49-F238E27FC236}">
                <a16:creationId xmlns:a16="http://schemas.microsoft.com/office/drawing/2014/main" id="{828C2F30-6763-19BE-7049-7441ED9C02E3}"/>
              </a:ext>
              <a:ext uri="{C183D7F6-B498-43B3-948B-1728B52AA6E4}">
                <adec:decorative xmlns:adec="http://schemas.microsoft.com/office/drawing/2017/decorative" val="1"/>
              </a:ext>
            </a:extLst>
          </p:cNvPr>
          <p:cNvSpPr/>
          <p:nvPr userDrawn="1"/>
        </p:nvSpPr>
        <p:spPr>
          <a:xfrm>
            <a:off x="10733649" y="5866228"/>
            <a:ext cx="1125416" cy="801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2729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Blue">
    <p:bg>
      <p:bgPr>
        <a:solidFill>
          <a:schemeClr val="tx2"/>
        </a:solidFill>
        <a:effectLst/>
      </p:bgPr>
    </p:bg>
    <p:spTree>
      <p:nvGrpSpPr>
        <p:cNvPr id="1" name=""/>
        <p:cNvGrpSpPr/>
        <p:nvPr/>
      </p:nvGrpSpPr>
      <p:grpSpPr>
        <a:xfrm>
          <a:off x="0" y="0"/>
          <a:ext cx="0" cy="0"/>
          <a:chOff x="0" y="0"/>
          <a:chExt cx="0" cy="0"/>
        </a:xfrm>
      </p:grpSpPr>
      <p:sp>
        <p:nvSpPr>
          <p:cNvPr id="6" name="Hidden slide title">
            <a:extLst>
              <a:ext uri="{FF2B5EF4-FFF2-40B4-BE49-F238E27FC236}">
                <a16:creationId xmlns:a16="http://schemas.microsoft.com/office/drawing/2014/main" id="{5D9DE97A-AD46-FF2D-4B4F-77B701DC1F3C}"/>
              </a:ext>
            </a:extLst>
          </p:cNvPr>
          <p:cNvSpPr>
            <a:spLocks noGrp="1"/>
          </p:cNvSpPr>
          <p:nvPr>
            <p:ph type="title" hasCustomPrompt="1"/>
          </p:nvPr>
        </p:nvSpPr>
        <p:spPr>
          <a:xfrm>
            <a:off x="768096" y="-624500"/>
            <a:ext cx="10515600" cy="678269"/>
          </a:xfrm>
          <a:prstGeom prst="rect">
            <a:avLst/>
          </a:prstGeom>
        </p:spPr>
        <p:txBody>
          <a:bodyPr anchor="b" anchorCtr="0"/>
          <a:lstStyle/>
          <a:p>
            <a:r>
              <a:rPr lang="en-US" dirty="0"/>
              <a:t>Hidden slide title</a:t>
            </a:r>
          </a:p>
        </p:txBody>
      </p:sp>
      <p:sp>
        <p:nvSpPr>
          <p:cNvPr id="3" name="Slide Number Placeholder 5">
            <a:extLst>
              <a:ext uri="{FF2B5EF4-FFF2-40B4-BE49-F238E27FC236}">
                <a16:creationId xmlns:a16="http://schemas.microsoft.com/office/drawing/2014/main" id="{C55E21EA-6A96-4382-018D-5082514F4303}"/>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5" name="Date Placeholder 3">
            <a:extLst>
              <a:ext uri="{FF2B5EF4-FFF2-40B4-BE49-F238E27FC236}">
                <a16:creationId xmlns:a16="http://schemas.microsoft.com/office/drawing/2014/main" id="{D83DB6BB-4E18-D909-53DE-5A79DB11AFF7}"/>
              </a:ext>
              <a:ext uri="{C183D7F6-B498-43B3-948B-1728B52AA6E4}">
                <adec:decorative xmlns:adec="http://schemas.microsoft.com/office/drawing/2017/decorative" val="1"/>
              </a:ext>
            </a:extLst>
          </p:cNvPr>
          <p:cNvSpPr>
            <a:spLocks noGrp="1"/>
          </p:cNvSpPr>
          <p:nvPr>
            <p:ph type="dt" sz="half" idx="2"/>
          </p:nvPr>
        </p:nvSpPr>
        <p:spPr>
          <a:xfrm>
            <a:off x="838232" y="6377096"/>
            <a:ext cx="1274814" cy="257175"/>
          </a:xfrm>
          <a:prstGeom prst="rect">
            <a:avLst/>
          </a:prstGeom>
        </p:spPr>
        <p:txBody>
          <a:bodyPr vert="horz" lIns="91440" tIns="45720" rIns="91440" bIns="45720" rtlCol="0" anchor="b"/>
          <a:lstStyle>
            <a:lvl1pPr algn="ctr" fontAlgn="auto">
              <a:spcBef>
                <a:spcPts val="0"/>
              </a:spcBef>
              <a:spcAft>
                <a:spcPts val="0"/>
              </a:spcAft>
              <a:defRPr sz="1100" smtClean="0">
                <a:solidFill>
                  <a:schemeClr val="bg1"/>
                </a:solidFill>
                <a:latin typeface="Arial"/>
                <a:ea typeface="+mn-ea"/>
                <a:cs typeface="Arial"/>
              </a:defRPr>
            </a:lvl1pPr>
          </a:lstStyle>
          <a:p>
            <a:pPr>
              <a:defRPr/>
            </a:pPr>
            <a:fld id="{32E38C9C-2D48-BC4E-AFAE-9417E2856D23}" type="datetime1">
              <a:rPr lang="en-US" smtClean="0"/>
              <a:t>2/5/2025</a:t>
            </a:fld>
            <a:endParaRPr lang="en-US" dirty="0"/>
          </a:p>
        </p:txBody>
      </p:sp>
      <p:sp>
        <p:nvSpPr>
          <p:cNvPr id="4" name="Footer Placeholder 4">
            <a:extLst>
              <a:ext uri="{FF2B5EF4-FFF2-40B4-BE49-F238E27FC236}">
                <a16:creationId xmlns:a16="http://schemas.microsoft.com/office/drawing/2014/main" id="{8630FDE7-8D2E-0C51-D9C5-CBD443D5ADA3}"/>
              </a:ext>
            </a:extLst>
          </p:cNvPr>
          <p:cNvSpPr>
            <a:spLocks noGrp="1"/>
          </p:cNvSpPr>
          <p:nvPr>
            <p:ph type="ftr" sz="quarter" idx="13"/>
          </p:nvPr>
        </p:nvSpPr>
        <p:spPr>
          <a:xfrm>
            <a:off x="2183182" y="6377097"/>
            <a:ext cx="1597107" cy="257175"/>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endParaRPr lang="en-US" dirty="0"/>
          </a:p>
        </p:txBody>
      </p:sp>
      <p:sp>
        <p:nvSpPr>
          <p:cNvPr id="2" name="logo cover">
            <a:extLst>
              <a:ext uri="{FF2B5EF4-FFF2-40B4-BE49-F238E27FC236}">
                <a16:creationId xmlns:a16="http://schemas.microsoft.com/office/drawing/2014/main" id="{828C2F30-6763-19BE-7049-7441ED9C02E3}"/>
              </a:ext>
              <a:ext uri="{C183D7F6-B498-43B3-948B-1728B52AA6E4}">
                <adec:decorative xmlns:adec="http://schemas.microsoft.com/office/drawing/2017/decorative" val="1"/>
              </a:ext>
            </a:extLst>
          </p:cNvPr>
          <p:cNvSpPr/>
          <p:nvPr userDrawn="1"/>
        </p:nvSpPr>
        <p:spPr>
          <a:xfrm>
            <a:off x="10733649" y="5866228"/>
            <a:ext cx="1125416" cy="80185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516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3">
    <p:spTree>
      <p:nvGrpSpPr>
        <p:cNvPr id="1" name=""/>
        <p:cNvGrpSpPr/>
        <p:nvPr/>
      </p:nvGrpSpPr>
      <p:grpSpPr>
        <a:xfrm>
          <a:off x="0" y="0"/>
          <a:ext cx="0" cy="0"/>
          <a:chOff x="0" y="0"/>
          <a:chExt cx="0" cy="0"/>
        </a:xfrm>
      </p:grpSpPr>
      <p:sp>
        <p:nvSpPr>
          <p:cNvPr id="5" name="Title background">
            <a:extLst>
              <a:ext uri="{FF2B5EF4-FFF2-40B4-BE49-F238E27FC236}">
                <a16:creationId xmlns:a16="http://schemas.microsoft.com/office/drawing/2014/main" id="{970CFC68-B5B5-A69C-0192-3DFD409CA07D}"/>
              </a:ext>
              <a:ext uri="{C183D7F6-B498-43B3-948B-1728B52AA6E4}">
                <adec:decorative xmlns:adec="http://schemas.microsoft.com/office/drawing/2017/decorative" val="1"/>
              </a:ext>
            </a:extLst>
          </p:cNvPr>
          <p:cNvSpPr/>
          <p:nvPr userDrawn="1"/>
        </p:nvSpPr>
        <p:spPr>
          <a:xfrm>
            <a:off x="413594" y="365498"/>
            <a:ext cx="11364813" cy="4498559"/>
          </a:xfrm>
          <a:prstGeom prst="roundRect">
            <a:avLst>
              <a:gd name="adj" fmla="val 4222"/>
            </a:avLst>
          </a:prstGeom>
          <a:solidFill>
            <a:srgbClr val="004E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a:extLst>
              <a:ext uri="{FF2B5EF4-FFF2-40B4-BE49-F238E27FC236}">
                <a16:creationId xmlns:a16="http://schemas.microsoft.com/office/drawing/2014/main" id="{8B2966C9-3E8B-6991-A2BB-EB7809D20BF8}"/>
              </a:ext>
            </a:extLst>
          </p:cNvPr>
          <p:cNvSpPr>
            <a:spLocks noGrp="1"/>
          </p:cNvSpPr>
          <p:nvPr>
            <p:ph type="title"/>
          </p:nvPr>
        </p:nvSpPr>
        <p:spPr>
          <a:xfrm>
            <a:off x="675963" y="1896995"/>
            <a:ext cx="4572000" cy="1339308"/>
          </a:xfrm>
          <a:prstGeom prst="rect">
            <a:avLst/>
          </a:prstGeom>
        </p:spPr>
        <p:txBody>
          <a:bodyPr>
            <a:noAutofit/>
          </a:bodyPr>
          <a:lstStyle>
            <a:lvl1pPr>
              <a:lnSpc>
                <a:spcPct val="90000"/>
              </a:lnSpc>
              <a:defRPr sz="4400" b="1">
                <a:solidFill>
                  <a:schemeClr val="bg1"/>
                </a:solidFill>
              </a:defRPr>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3DBF2C01-EAE1-F800-E257-B6ED1942B74E}"/>
              </a:ext>
            </a:extLst>
          </p:cNvPr>
          <p:cNvSpPr>
            <a:spLocks noGrp="1"/>
          </p:cNvSpPr>
          <p:nvPr>
            <p:ph sz="quarter" idx="15" hasCustomPrompt="1"/>
          </p:nvPr>
        </p:nvSpPr>
        <p:spPr>
          <a:xfrm>
            <a:off x="676275" y="3275694"/>
            <a:ext cx="4572000" cy="406400"/>
          </a:xfrm>
          <a:prstGeom prst="rect">
            <a:avLst/>
          </a:prstGeom>
        </p:spPr>
        <p:txBody>
          <a:bodyPr lIns="0"/>
          <a:lstStyle>
            <a:lvl1pPr marL="91440" indent="0">
              <a:buFontTx/>
              <a:buNone/>
              <a:defRPr sz="1600">
                <a:solidFill>
                  <a:schemeClr val="bg1"/>
                </a:solidFill>
              </a:defRPr>
            </a:lvl1pPr>
            <a:lvl2pPr marL="548640" indent="0">
              <a:buFontTx/>
              <a:buNone/>
              <a:defRPr sz="1600"/>
            </a:lvl2pPr>
            <a:lvl3pPr marL="1005840" indent="0">
              <a:buFontTx/>
              <a:buNone/>
              <a:defRPr sz="1600"/>
            </a:lvl3pPr>
            <a:lvl4pPr marL="1463040" indent="0">
              <a:buFontTx/>
              <a:buNone/>
              <a:defRPr sz="1600"/>
            </a:lvl4pPr>
            <a:lvl5pPr marL="1920240" indent="0">
              <a:buFontTx/>
              <a:buNone/>
              <a:defRPr sz="1600"/>
            </a:lvl5pPr>
          </a:lstStyle>
          <a:p>
            <a:pPr lvl="0"/>
            <a:r>
              <a:rPr lang="en-US" dirty="0"/>
              <a:t>Secondary line</a:t>
            </a:r>
          </a:p>
        </p:txBody>
      </p:sp>
      <p:sp>
        <p:nvSpPr>
          <p:cNvPr id="28" name="Logo cover">
            <a:extLst>
              <a:ext uri="{FF2B5EF4-FFF2-40B4-BE49-F238E27FC236}">
                <a16:creationId xmlns:a16="http://schemas.microsoft.com/office/drawing/2014/main" id="{78182FC6-258B-ACF8-C71E-CE502DCD7694}"/>
              </a:ext>
              <a:ext uri="{C183D7F6-B498-43B3-948B-1728B52AA6E4}">
                <adec:decorative xmlns:adec="http://schemas.microsoft.com/office/drawing/2017/decorative" val="1"/>
              </a:ext>
            </a:extLst>
          </p:cNvPr>
          <p:cNvSpPr/>
          <p:nvPr userDrawn="1"/>
        </p:nvSpPr>
        <p:spPr>
          <a:xfrm>
            <a:off x="10672011" y="5859379"/>
            <a:ext cx="1323473" cy="8791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10">
            <a:extLst>
              <a:ext uri="{FF2B5EF4-FFF2-40B4-BE49-F238E27FC236}">
                <a16:creationId xmlns:a16="http://schemas.microsoft.com/office/drawing/2014/main" id="{46F7F520-C444-6ADA-30C3-D761BCA54F65}"/>
              </a:ext>
            </a:extLst>
          </p:cNvPr>
          <p:cNvSpPr>
            <a:spLocks noGrp="1"/>
          </p:cNvSpPr>
          <p:nvPr>
            <p:ph type="pic" sz="quarter" idx="14" hasCustomPrompt="1"/>
          </p:nvPr>
        </p:nvSpPr>
        <p:spPr>
          <a:xfrm>
            <a:off x="6856756" y="733482"/>
            <a:ext cx="4572000" cy="5614416"/>
          </a:xfrm>
          <a:prstGeom prst="roundRect">
            <a:avLst>
              <a:gd name="adj" fmla="val 3089"/>
            </a:avLst>
          </a:prstGeom>
          <a:solidFill>
            <a:schemeClr val="bg1">
              <a:lumMod val="95000"/>
            </a:schemeClr>
          </a:solidFill>
        </p:spPr>
        <p:txBody>
          <a:bodyPr/>
          <a:lstStyle/>
          <a:p>
            <a:r>
              <a:rPr lang="en-US" dirty="0"/>
              <a:t>Click to add an image from a file.</a:t>
            </a:r>
          </a:p>
        </p:txBody>
      </p:sp>
      <p:pic>
        <p:nvPicPr>
          <p:cNvPr id="3" name="The Standard Logo" descr="The Standard logo">
            <a:extLst>
              <a:ext uri="{FF2B5EF4-FFF2-40B4-BE49-F238E27FC236}">
                <a16:creationId xmlns:a16="http://schemas.microsoft.com/office/drawing/2014/main" id="{A060CF76-F1C6-AEC5-E8F0-8FDC6E47D5A8}"/>
              </a:ext>
            </a:extLst>
          </p:cNvPr>
          <p:cNvPicPr>
            <a:picLocks noChangeAspect="1"/>
          </p:cNvPicPr>
          <p:nvPr userDrawn="1"/>
        </p:nvPicPr>
        <p:blipFill rotWithShape="1">
          <a:blip r:embed="rId2"/>
          <a:srcRect l="19360" t="10895" r="18856" b="12424"/>
          <a:stretch/>
        </p:blipFill>
        <p:spPr>
          <a:xfrm>
            <a:off x="580810" y="5349240"/>
            <a:ext cx="1555996" cy="1086289"/>
          </a:xfrm>
          <a:prstGeom prst="rect">
            <a:avLst/>
          </a:prstGeom>
        </p:spPr>
      </p:pic>
    </p:spTree>
    <p:extLst>
      <p:ext uri="{BB962C8B-B14F-4D97-AF65-F5344CB8AC3E}">
        <p14:creationId xmlns:p14="http://schemas.microsoft.com/office/powerpoint/2010/main" val="1586409777"/>
      </p:ext>
    </p:extLst>
  </p:cSld>
  <p:clrMapOvr>
    <a:masterClrMapping/>
  </p:clrMapOvr>
  <p:extLst>
    <p:ext uri="{DCECCB84-F9BA-43D5-87BE-67443E8EF086}">
      <p15:sldGuideLst xmlns:p15="http://schemas.microsoft.com/office/powerpoint/2012/main">
        <p15:guide id="1" pos="50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37" name="Title background">
            <a:extLst>
              <a:ext uri="{FF2B5EF4-FFF2-40B4-BE49-F238E27FC236}">
                <a16:creationId xmlns:a16="http://schemas.microsoft.com/office/drawing/2014/main" id="{85BB55BE-AA29-2C76-9151-55CB21CCC655}"/>
              </a:ext>
              <a:ext uri="{C183D7F6-B498-43B3-948B-1728B52AA6E4}">
                <adec:decorative xmlns:adec="http://schemas.microsoft.com/office/drawing/2017/decorative" val="1"/>
              </a:ext>
            </a:extLst>
          </p:cNvPr>
          <p:cNvSpPr/>
          <p:nvPr userDrawn="1"/>
        </p:nvSpPr>
        <p:spPr>
          <a:xfrm rot="16200000">
            <a:off x="104023" y="680093"/>
            <a:ext cx="6071616" cy="5497810"/>
          </a:xfrm>
          <a:prstGeom prst="round2SameRect">
            <a:avLst>
              <a:gd name="adj1" fmla="val 3628"/>
              <a:gd name="adj2" fmla="val 0"/>
            </a:avLst>
          </a:prstGeom>
          <a:solidFill>
            <a:srgbClr val="F0F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The Standard logo" descr="The Standard logo">
            <a:extLst>
              <a:ext uri="{FF2B5EF4-FFF2-40B4-BE49-F238E27FC236}">
                <a16:creationId xmlns:a16="http://schemas.microsoft.com/office/drawing/2014/main" id="{CE01F867-7C66-AE84-B6D0-334A4A942CC1}"/>
              </a:ext>
            </a:extLst>
          </p:cNvPr>
          <p:cNvPicPr>
            <a:picLocks noChangeAspect="1"/>
          </p:cNvPicPr>
          <p:nvPr userDrawn="1"/>
        </p:nvPicPr>
        <p:blipFill rotWithShape="1">
          <a:blip r:embed="rId2"/>
          <a:srcRect l="19360" t="10895" r="18856" b="12424"/>
          <a:stretch/>
        </p:blipFill>
        <p:spPr>
          <a:xfrm>
            <a:off x="813816" y="1042416"/>
            <a:ext cx="1555996" cy="1086289"/>
          </a:xfrm>
          <a:prstGeom prst="rect">
            <a:avLst/>
          </a:prstGeom>
        </p:spPr>
      </p:pic>
      <p:sp>
        <p:nvSpPr>
          <p:cNvPr id="5" name="Title">
            <a:extLst>
              <a:ext uri="{FF2B5EF4-FFF2-40B4-BE49-F238E27FC236}">
                <a16:creationId xmlns:a16="http://schemas.microsoft.com/office/drawing/2014/main" id="{C103031D-6E5E-AFBC-BCD9-76B601AC65E9}"/>
              </a:ext>
            </a:extLst>
          </p:cNvPr>
          <p:cNvSpPr>
            <a:spLocks noGrp="1"/>
          </p:cNvSpPr>
          <p:nvPr>
            <p:ph type="title"/>
          </p:nvPr>
        </p:nvSpPr>
        <p:spPr>
          <a:xfrm>
            <a:off x="922200" y="3034002"/>
            <a:ext cx="4572000" cy="1339308"/>
          </a:xfrm>
          <a:prstGeom prst="rect">
            <a:avLst/>
          </a:prstGeom>
        </p:spPr>
        <p:txBody>
          <a:bodyPr anchor="t" anchorCtr="0">
            <a:noAutofit/>
          </a:bodyPr>
          <a:lstStyle>
            <a:lvl1pPr>
              <a:defRPr sz="4400">
                <a:solidFill>
                  <a:srgbClr val="004EA7"/>
                </a:solidFill>
              </a:defRPr>
            </a:lvl1pPr>
          </a:lstStyle>
          <a:p>
            <a:pPr algn="l"/>
            <a:r>
              <a:rPr lang="en-US" sz="4400" b="1"/>
              <a:t>Click to edit Master title style</a:t>
            </a:r>
            <a:endParaRPr lang="en-US" sz="4400" b="1" dirty="0"/>
          </a:p>
        </p:txBody>
      </p:sp>
      <p:sp>
        <p:nvSpPr>
          <p:cNvPr id="3" name="Content Placeholder 5">
            <a:extLst>
              <a:ext uri="{FF2B5EF4-FFF2-40B4-BE49-F238E27FC236}">
                <a16:creationId xmlns:a16="http://schemas.microsoft.com/office/drawing/2014/main" id="{5A409CC3-8E5E-3797-55B5-0341B2204CBD}"/>
              </a:ext>
            </a:extLst>
          </p:cNvPr>
          <p:cNvSpPr>
            <a:spLocks noGrp="1"/>
          </p:cNvSpPr>
          <p:nvPr>
            <p:ph sz="quarter" idx="15" hasCustomPrompt="1"/>
          </p:nvPr>
        </p:nvSpPr>
        <p:spPr>
          <a:xfrm>
            <a:off x="922200" y="4373310"/>
            <a:ext cx="4572000" cy="406400"/>
          </a:xfrm>
          <a:prstGeom prst="rect">
            <a:avLst/>
          </a:prstGeom>
        </p:spPr>
        <p:txBody>
          <a:bodyPr lIns="0"/>
          <a:lstStyle>
            <a:lvl1pPr marL="91440" indent="0">
              <a:buFontTx/>
              <a:buNone/>
              <a:defRPr sz="1600">
                <a:solidFill>
                  <a:schemeClr val="tx2"/>
                </a:solidFill>
              </a:defRPr>
            </a:lvl1pPr>
            <a:lvl2pPr marL="548640" indent="0">
              <a:buFontTx/>
              <a:buNone/>
              <a:defRPr sz="1600"/>
            </a:lvl2pPr>
            <a:lvl3pPr marL="1005840" indent="0">
              <a:buFontTx/>
              <a:buNone/>
              <a:defRPr sz="1600"/>
            </a:lvl3pPr>
            <a:lvl4pPr marL="1463040" indent="0">
              <a:buFontTx/>
              <a:buNone/>
              <a:defRPr sz="1600"/>
            </a:lvl4pPr>
            <a:lvl5pPr marL="1920240" indent="0">
              <a:buFontTx/>
              <a:buNone/>
              <a:defRPr sz="1600"/>
            </a:lvl5pPr>
          </a:lstStyle>
          <a:p>
            <a:pPr lvl="0"/>
            <a:r>
              <a:rPr lang="en-US" dirty="0"/>
              <a:t>Secondary line</a:t>
            </a:r>
          </a:p>
        </p:txBody>
      </p:sp>
      <p:sp>
        <p:nvSpPr>
          <p:cNvPr id="28" name="Logo cover">
            <a:extLst>
              <a:ext uri="{FF2B5EF4-FFF2-40B4-BE49-F238E27FC236}">
                <a16:creationId xmlns:a16="http://schemas.microsoft.com/office/drawing/2014/main" id="{78182FC6-258B-ACF8-C71E-CE502DCD7694}"/>
              </a:ext>
              <a:ext uri="{C183D7F6-B498-43B3-948B-1728B52AA6E4}">
                <adec:decorative xmlns:adec="http://schemas.microsoft.com/office/drawing/2017/decorative" val="1"/>
              </a:ext>
            </a:extLst>
          </p:cNvPr>
          <p:cNvSpPr/>
          <p:nvPr userDrawn="1"/>
        </p:nvSpPr>
        <p:spPr>
          <a:xfrm>
            <a:off x="10672011" y="5859379"/>
            <a:ext cx="1323473" cy="8791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7">
            <a:extLst>
              <a:ext uri="{FF2B5EF4-FFF2-40B4-BE49-F238E27FC236}">
                <a16:creationId xmlns:a16="http://schemas.microsoft.com/office/drawing/2014/main" id="{B2BB5F7D-2655-B82C-EF3A-8B90678DD920}"/>
              </a:ext>
            </a:extLst>
          </p:cNvPr>
          <p:cNvSpPr>
            <a:spLocks noGrp="1"/>
          </p:cNvSpPr>
          <p:nvPr>
            <p:ph type="pic" sz="quarter" idx="14" hasCustomPrompt="1"/>
          </p:nvPr>
        </p:nvSpPr>
        <p:spPr>
          <a:xfrm>
            <a:off x="5901340" y="393189"/>
            <a:ext cx="5907024" cy="6071616"/>
          </a:xfrm>
          <a:custGeom>
            <a:avLst/>
            <a:gdLst>
              <a:gd name="connsiteX0" fmla="*/ 449887 w 5907024"/>
              <a:gd name="connsiteY0" fmla="*/ 0 h 6071617"/>
              <a:gd name="connsiteX1" fmla="*/ 5726023 w 5907024"/>
              <a:gd name="connsiteY1" fmla="*/ 0 h 6071617"/>
              <a:gd name="connsiteX2" fmla="*/ 5745936 w 5907024"/>
              <a:gd name="connsiteY2" fmla="*/ 4020 h 6071617"/>
              <a:gd name="connsiteX3" fmla="*/ 5746567 w 5907024"/>
              <a:gd name="connsiteY3" fmla="*/ 4084 h 6071617"/>
              <a:gd name="connsiteX4" fmla="*/ 5747154 w 5907024"/>
              <a:gd name="connsiteY4" fmla="*/ 4266 h 6071617"/>
              <a:gd name="connsiteX5" fmla="*/ 5793639 w 5907024"/>
              <a:gd name="connsiteY5" fmla="*/ 13651 h 6071617"/>
              <a:gd name="connsiteX6" fmla="*/ 5886084 w 5907024"/>
              <a:gd name="connsiteY6" fmla="*/ 106096 h 6071617"/>
              <a:gd name="connsiteX7" fmla="*/ 5888679 w 5907024"/>
              <a:gd name="connsiteY7" fmla="*/ 118951 h 6071617"/>
              <a:gd name="connsiteX8" fmla="*/ 5891232 w 5907024"/>
              <a:gd name="connsiteY8" fmla="*/ 122737 h 6071617"/>
              <a:gd name="connsiteX9" fmla="*/ 5907024 w 5907024"/>
              <a:gd name="connsiteY9" fmla="*/ 200958 h 6071617"/>
              <a:gd name="connsiteX10" fmla="*/ 5907024 w 5907024"/>
              <a:gd name="connsiteY10" fmla="*/ 5870660 h 6071617"/>
              <a:gd name="connsiteX11" fmla="*/ 5891232 w 5907024"/>
              <a:gd name="connsiteY11" fmla="*/ 5948882 h 6071617"/>
              <a:gd name="connsiteX12" fmla="*/ 5888679 w 5907024"/>
              <a:gd name="connsiteY12" fmla="*/ 5952668 h 6071617"/>
              <a:gd name="connsiteX13" fmla="*/ 5886084 w 5907024"/>
              <a:gd name="connsiteY13" fmla="*/ 5965521 h 6071617"/>
              <a:gd name="connsiteX14" fmla="*/ 5793639 w 5907024"/>
              <a:gd name="connsiteY14" fmla="*/ 6057965 h 6071617"/>
              <a:gd name="connsiteX15" fmla="*/ 5747174 w 5907024"/>
              <a:gd name="connsiteY15" fmla="*/ 6067346 h 6071617"/>
              <a:gd name="connsiteX16" fmla="*/ 5746567 w 5907024"/>
              <a:gd name="connsiteY16" fmla="*/ 6067534 h 6071617"/>
              <a:gd name="connsiteX17" fmla="*/ 5745915 w 5907024"/>
              <a:gd name="connsiteY17" fmla="*/ 6067600 h 6071617"/>
              <a:gd name="connsiteX18" fmla="*/ 5726023 w 5907024"/>
              <a:gd name="connsiteY18" fmla="*/ 6071616 h 6071617"/>
              <a:gd name="connsiteX19" fmla="*/ 5706077 w 5907024"/>
              <a:gd name="connsiteY19" fmla="*/ 6071616 h 6071617"/>
              <a:gd name="connsiteX20" fmla="*/ 5706067 w 5907024"/>
              <a:gd name="connsiteY20" fmla="*/ 6071617 h 6071617"/>
              <a:gd name="connsiteX21" fmla="*/ 0 w 5907024"/>
              <a:gd name="connsiteY21" fmla="*/ 6071617 h 6071617"/>
              <a:gd name="connsiteX22" fmla="*/ 0 w 5907024"/>
              <a:gd name="connsiteY22" fmla="*/ 1 h 6071617"/>
              <a:gd name="connsiteX23" fmla="*/ 449882 w 5907024"/>
              <a:gd name="connsiteY23" fmla="*/ 1 h 607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07024" h="6071617">
                <a:moveTo>
                  <a:pt x="449887" y="0"/>
                </a:moveTo>
                <a:lnTo>
                  <a:pt x="5726023" y="0"/>
                </a:lnTo>
                <a:lnTo>
                  <a:pt x="5745936" y="4020"/>
                </a:lnTo>
                <a:lnTo>
                  <a:pt x="5746567" y="4084"/>
                </a:lnTo>
                <a:lnTo>
                  <a:pt x="5747154" y="4266"/>
                </a:lnTo>
                <a:lnTo>
                  <a:pt x="5793639" y="13651"/>
                </a:lnTo>
                <a:cubicBezTo>
                  <a:pt x="5835205" y="31232"/>
                  <a:pt x="5868503" y="64531"/>
                  <a:pt x="5886084" y="106096"/>
                </a:cubicBezTo>
                <a:lnTo>
                  <a:pt x="5888679" y="118951"/>
                </a:lnTo>
                <a:lnTo>
                  <a:pt x="5891232" y="122737"/>
                </a:lnTo>
                <a:cubicBezTo>
                  <a:pt x="5901401" y="146779"/>
                  <a:pt x="5907024" y="173212"/>
                  <a:pt x="5907024" y="200958"/>
                </a:cubicBezTo>
                <a:lnTo>
                  <a:pt x="5907024" y="5870660"/>
                </a:lnTo>
                <a:cubicBezTo>
                  <a:pt x="5907024" y="5898407"/>
                  <a:pt x="5901401" y="5924839"/>
                  <a:pt x="5891232" y="5948882"/>
                </a:cubicBezTo>
                <a:lnTo>
                  <a:pt x="5888679" y="5952668"/>
                </a:lnTo>
                <a:lnTo>
                  <a:pt x="5886084" y="5965521"/>
                </a:lnTo>
                <a:cubicBezTo>
                  <a:pt x="5868503" y="6007086"/>
                  <a:pt x="5835205" y="6040384"/>
                  <a:pt x="5793639" y="6057965"/>
                </a:cubicBezTo>
                <a:lnTo>
                  <a:pt x="5747174" y="6067346"/>
                </a:lnTo>
                <a:lnTo>
                  <a:pt x="5746567" y="6067534"/>
                </a:lnTo>
                <a:lnTo>
                  <a:pt x="5745915" y="6067600"/>
                </a:lnTo>
                <a:lnTo>
                  <a:pt x="5726023" y="6071616"/>
                </a:lnTo>
                <a:lnTo>
                  <a:pt x="5706077" y="6071616"/>
                </a:lnTo>
                <a:lnTo>
                  <a:pt x="5706067" y="6071617"/>
                </a:lnTo>
                <a:lnTo>
                  <a:pt x="0" y="6071617"/>
                </a:lnTo>
                <a:lnTo>
                  <a:pt x="0" y="1"/>
                </a:lnTo>
                <a:lnTo>
                  <a:pt x="449882" y="1"/>
                </a:lnTo>
                <a:close/>
              </a:path>
            </a:pathLst>
          </a:custGeom>
          <a:solidFill>
            <a:schemeClr val="bg1">
              <a:lumMod val="95000"/>
            </a:schemeClr>
          </a:solidFill>
        </p:spPr>
        <p:txBody>
          <a:bodyPr wrap="square">
            <a:noAutofit/>
          </a:bodyPr>
          <a:lstStyle/>
          <a:p>
            <a:r>
              <a:rPr lang="en-US" dirty="0"/>
              <a:t>Click to add an image from a file.</a:t>
            </a:r>
          </a:p>
        </p:txBody>
      </p:sp>
    </p:spTree>
    <p:extLst>
      <p:ext uri="{BB962C8B-B14F-4D97-AF65-F5344CB8AC3E}">
        <p14:creationId xmlns:p14="http://schemas.microsoft.com/office/powerpoint/2010/main" val="1907366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3" name="Title background">
            <a:extLst>
              <a:ext uri="{FF2B5EF4-FFF2-40B4-BE49-F238E27FC236}">
                <a16:creationId xmlns:a16="http://schemas.microsoft.com/office/drawing/2014/main" id="{AE5BE94E-E1B0-AE65-0C51-838BA2D30E1E}"/>
              </a:ext>
              <a:ext uri="{C183D7F6-B498-43B3-948B-1728B52AA6E4}">
                <adec:decorative xmlns:adec="http://schemas.microsoft.com/office/drawing/2017/decorative" val="1"/>
              </a:ext>
            </a:extLst>
          </p:cNvPr>
          <p:cNvSpPr/>
          <p:nvPr userDrawn="1"/>
        </p:nvSpPr>
        <p:spPr>
          <a:xfrm>
            <a:off x="455535" y="576929"/>
            <a:ext cx="3216465" cy="5253206"/>
          </a:xfrm>
          <a:prstGeom prst="roundRect">
            <a:avLst>
              <a:gd name="adj" fmla="val 4222"/>
            </a:avLst>
          </a:prstGeom>
          <a:solidFill>
            <a:srgbClr val="004E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genda items background">
            <a:extLst>
              <a:ext uri="{FF2B5EF4-FFF2-40B4-BE49-F238E27FC236}">
                <a16:creationId xmlns:a16="http://schemas.microsoft.com/office/drawing/2014/main" id="{94799B58-CCFA-897F-DA27-8D145577F13C}"/>
              </a:ext>
              <a:ext uri="{C183D7F6-B498-43B3-948B-1728B52AA6E4}">
                <adec:decorative xmlns:adec="http://schemas.microsoft.com/office/drawing/2017/decorative" val="1"/>
              </a:ext>
            </a:extLst>
          </p:cNvPr>
          <p:cNvSpPr/>
          <p:nvPr userDrawn="1"/>
        </p:nvSpPr>
        <p:spPr>
          <a:xfrm>
            <a:off x="3677576" y="1088325"/>
            <a:ext cx="6691200" cy="4214647"/>
          </a:xfrm>
          <a:prstGeom prst="rect">
            <a:avLst/>
          </a:prstGeom>
          <a:solidFill>
            <a:srgbClr val="F0F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Agenda Title">
            <a:extLst>
              <a:ext uri="{FF2B5EF4-FFF2-40B4-BE49-F238E27FC236}">
                <a16:creationId xmlns:a16="http://schemas.microsoft.com/office/drawing/2014/main" id="{11A249A4-9BE0-C429-40DF-9023AFD48B64}"/>
              </a:ext>
            </a:extLst>
          </p:cNvPr>
          <p:cNvSpPr>
            <a:spLocks noGrp="1"/>
          </p:cNvSpPr>
          <p:nvPr>
            <p:ph type="title" hasCustomPrompt="1"/>
          </p:nvPr>
        </p:nvSpPr>
        <p:spPr>
          <a:xfrm>
            <a:off x="714103" y="2531419"/>
            <a:ext cx="2655834" cy="1344227"/>
          </a:xfrm>
          <a:prstGeom prst="rect">
            <a:avLst/>
          </a:prstGeom>
        </p:spPr>
        <p:txBody>
          <a:bodyPr>
            <a:noAutofit/>
          </a:bodyPr>
          <a:lstStyle>
            <a:lvl1pPr algn="ctr">
              <a:lnSpc>
                <a:spcPct val="110000"/>
              </a:lnSpc>
              <a:defRPr>
                <a:solidFill>
                  <a:schemeClr val="bg1"/>
                </a:solidFill>
              </a:defRPr>
            </a:lvl1pPr>
          </a:lstStyle>
          <a:p>
            <a:r>
              <a:rPr lang="en-US"/>
              <a:t>Agenda</a:t>
            </a:r>
          </a:p>
        </p:txBody>
      </p:sp>
      <p:sp>
        <p:nvSpPr>
          <p:cNvPr id="9" name="Agenda Items">
            <a:extLst>
              <a:ext uri="{FF2B5EF4-FFF2-40B4-BE49-F238E27FC236}">
                <a16:creationId xmlns:a16="http://schemas.microsoft.com/office/drawing/2014/main" id="{2FFA2CF1-344D-0604-F2F1-9999CE7AF90A}"/>
              </a:ext>
            </a:extLst>
          </p:cNvPr>
          <p:cNvSpPr>
            <a:spLocks noGrp="1"/>
          </p:cNvSpPr>
          <p:nvPr>
            <p:ph idx="1" hasCustomPrompt="1"/>
          </p:nvPr>
        </p:nvSpPr>
        <p:spPr>
          <a:xfrm>
            <a:off x="3979639" y="1365888"/>
            <a:ext cx="6253150" cy="3659520"/>
          </a:xfrm>
          <a:prstGeom prst="rect">
            <a:avLst/>
          </a:prstGeom>
        </p:spPr>
        <p:txBody>
          <a:bodyPr anchor="ctr" anchorCtr="0">
            <a:noAutofit/>
          </a:bodyPr>
          <a:lstStyle>
            <a:lvl1pPr>
              <a:defRPr sz="2800"/>
            </a:lvl1pPr>
          </a:lstStyle>
          <a:p>
            <a:pPr>
              <a:lnSpc>
                <a:spcPct val="150000"/>
              </a:lnSpc>
              <a:spcBef>
                <a:spcPts val="0"/>
              </a:spcBef>
            </a:pPr>
            <a:r>
              <a:rPr lang="en-US">
                <a:latin typeface="Arial" panose="020B0604020202020204" pitchFamily="34" charset="0"/>
                <a:cs typeface="Arial" panose="020B0604020202020204" pitchFamily="34" charset="0"/>
              </a:rPr>
              <a:t>Item 1</a:t>
            </a:r>
          </a:p>
          <a:p>
            <a:pPr>
              <a:lnSpc>
                <a:spcPct val="150000"/>
              </a:lnSpc>
              <a:spcBef>
                <a:spcPts val="0"/>
              </a:spcBef>
            </a:pPr>
            <a:r>
              <a:rPr lang="en-US">
                <a:latin typeface="Arial" panose="020B0604020202020204" pitchFamily="34" charset="0"/>
                <a:cs typeface="Arial" panose="020B0604020202020204" pitchFamily="34" charset="0"/>
              </a:rPr>
              <a:t>Item 2</a:t>
            </a:r>
          </a:p>
          <a:p>
            <a:pPr>
              <a:lnSpc>
                <a:spcPct val="150000"/>
              </a:lnSpc>
              <a:spcBef>
                <a:spcPts val="0"/>
              </a:spcBef>
            </a:pPr>
            <a:r>
              <a:rPr lang="en-US">
                <a:latin typeface="Arial" panose="020B0604020202020204" pitchFamily="34" charset="0"/>
                <a:cs typeface="Arial" panose="020B0604020202020204" pitchFamily="34" charset="0"/>
              </a:rPr>
              <a:t>Item 3</a:t>
            </a:r>
          </a:p>
          <a:p>
            <a:pPr>
              <a:lnSpc>
                <a:spcPct val="150000"/>
              </a:lnSpc>
              <a:spcBef>
                <a:spcPts val="0"/>
              </a:spcBef>
            </a:pPr>
            <a:r>
              <a:rPr lang="en-US">
                <a:latin typeface="Arial" panose="020B0604020202020204" pitchFamily="34" charset="0"/>
                <a:cs typeface="Arial" panose="020B0604020202020204" pitchFamily="34" charset="0"/>
              </a:rPr>
              <a:t>Item 4</a:t>
            </a:r>
          </a:p>
          <a:p>
            <a:pPr>
              <a:lnSpc>
                <a:spcPct val="150000"/>
              </a:lnSpc>
              <a:spcBef>
                <a:spcPts val="0"/>
              </a:spcBef>
            </a:pPr>
            <a:r>
              <a:rPr lang="en-US">
                <a:latin typeface="Arial" panose="020B0604020202020204" pitchFamily="34" charset="0"/>
                <a:cs typeface="Arial" panose="020B0604020202020204" pitchFamily="34" charset="0"/>
              </a:rPr>
              <a:t>Item 5</a:t>
            </a:r>
          </a:p>
        </p:txBody>
      </p:sp>
      <p:sp>
        <p:nvSpPr>
          <p:cNvPr id="4" name="Slide Number Placeholder 5">
            <a:extLst>
              <a:ext uri="{FF2B5EF4-FFF2-40B4-BE49-F238E27FC236}">
                <a16:creationId xmlns:a16="http://schemas.microsoft.com/office/drawing/2014/main" id="{79148BBF-F7F9-E3E6-034D-286AEB3F6535}"/>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5" name="Date Placeholder 3">
            <a:extLst>
              <a:ext uri="{FF2B5EF4-FFF2-40B4-BE49-F238E27FC236}">
                <a16:creationId xmlns:a16="http://schemas.microsoft.com/office/drawing/2014/main" id="{91F2360E-9D2E-021D-55F9-4E0F8E307656}"/>
              </a:ext>
            </a:extLst>
          </p:cNvPr>
          <p:cNvSpPr>
            <a:spLocks noGrp="1"/>
          </p:cNvSpPr>
          <p:nvPr>
            <p:ph type="dt" sz="half" idx="2"/>
          </p:nvPr>
        </p:nvSpPr>
        <p:spPr>
          <a:xfrm>
            <a:off x="838232" y="6377096"/>
            <a:ext cx="1274814" cy="257175"/>
          </a:xfrm>
          <a:prstGeom prst="rect">
            <a:avLst/>
          </a:prstGeom>
        </p:spPr>
        <p:txBody>
          <a:bodyPr vert="horz" lIns="91440" tIns="45720" rIns="91440" bIns="45720" rtlCol="0" anchor="b"/>
          <a:lstStyle>
            <a:lvl1pPr algn="ctr" fontAlgn="auto">
              <a:spcBef>
                <a:spcPts val="0"/>
              </a:spcBef>
              <a:spcAft>
                <a:spcPts val="0"/>
              </a:spcAft>
              <a:defRPr sz="1100" smtClean="0">
                <a:solidFill>
                  <a:srgbClr val="505050"/>
                </a:solidFill>
                <a:latin typeface="Arial"/>
                <a:ea typeface="+mn-ea"/>
                <a:cs typeface="Arial"/>
              </a:defRPr>
            </a:lvl1pPr>
          </a:lstStyle>
          <a:p>
            <a:pPr>
              <a:defRPr/>
            </a:pPr>
            <a:fld id="{24AAA908-504D-EC49-A671-9A564BB18955}" type="datetime1">
              <a:rPr lang="en-US" smtClean="0"/>
              <a:t>2/5/2025</a:t>
            </a:fld>
            <a:endParaRPr lang="en-US" dirty="0"/>
          </a:p>
        </p:txBody>
      </p:sp>
      <p:sp>
        <p:nvSpPr>
          <p:cNvPr id="8" name="Footer Placeholder 4">
            <a:extLst>
              <a:ext uri="{FF2B5EF4-FFF2-40B4-BE49-F238E27FC236}">
                <a16:creationId xmlns:a16="http://schemas.microsoft.com/office/drawing/2014/main" id="{59708207-8633-CE01-C647-1DBCC2DBA281}"/>
              </a:ext>
            </a:extLst>
          </p:cNvPr>
          <p:cNvSpPr>
            <a:spLocks noGrp="1"/>
          </p:cNvSpPr>
          <p:nvPr>
            <p:ph type="ftr" sz="quarter" idx="13"/>
          </p:nvPr>
        </p:nvSpPr>
        <p:spPr>
          <a:xfrm>
            <a:off x="2183182"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endParaRPr lang="en-US" dirty="0"/>
          </a:p>
        </p:txBody>
      </p:sp>
    </p:spTree>
    <p:extLst>
      <p:ext uri="{BB962C8B-B14F-4D97-AF65-F5344CB8AC3E}">
        <p14:creationId xmlns:p14="http://schemas.microsoft.com/office/powerpoint/2010/main" val="2148785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and Copy - 1 Colum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B2F3CF2-597C-F33E-B4F1-E4E7F14C8DA2}"/>
              </a:ext>
            </a:extLst>
          </p:cNvPr>
          <p:cNvSpPr>
            <a:spLocks noGrp="1"/>
          </p:cNvSpPr>
          <p:nvPr>
            <p:ph type="title"/>
          </p:nvPr>
        </p:nvSpPr>
        <p:spPr>
          <a:xfrm>
            <a:off x="350062" y="461283"/>
            <a:ext cx="10506456" cy="548741"/>
          </a:xfrm>
          <a:prstGeom prst="rect">
            <a:avLst/>
          </a:prstGeom>
        </p:spPr>
        <p:txBody>
          <a:bodyPr>
            <a:noAutofit/>
          </a:bodyPr>
          <a:lstStyle>
            <a:lvl1pPr>
              <a:lnSpc>
                <a:spcPct val="110000"/>
              </a:lnSpc>
              <a:defRPr sz="2800"/>
            </a:lvl1pPr>
          </a:lstStyle>
          <a:p>
            <a:r>
              <a:rPr lang="en-US"/>
              <a:t>Click to edit Master title style</a:t>
            </a:r>
            <a:endParaRPr lang="en-US" dirty="0"/>
          </a:p>
        </p:txBody>
      </p:sp>
      <p:sp>
        <p:nvSpPr>
          <p:cNvPr id="4" name="Subhead">
            <a:extLst>
              <a:ext uri="{FF2B5EF4-FFF2-40B4-BE49-F238E27FC236}">
                <a16:creationId xmlns:a16="http://schemas.microsoft.com/office/drawing/2014/main" id="{EEE012ED-2A91-986D-4769-0FC02C1CD757}"/>
              </a:ext>
            </a:extLst>
          </p:cNvPr>
          <p:cNvSpPr>
            <a:spLocks noGrp="1"/>
          </p:cNvSpPr>
          <p:nvPr>
            <p:ph type="body" sz="quarter" idx="11" hasCustomPrompt="1"/>
          </p:nvPr>
        </p:nvSpPr>
        <p:spPr>
          <a:xfrm>
            <a:off x="350062" y="1058289"/>
            <a:ext cx="10506456" cy="722313"/>
          </a:xfrm>
          <a:prstGeom prst="rect">
            <a:avLst/>
          </a:prstGeom>
        </p:spPr>
        <p:txBody>
          <a:bodyPr>
            <a:noAutofit/>
          </a:bodyPr>
          <a:lstStyle>
            <a:lvl1pPr marL="0" indent="0">
              <a:buNone/>
              <a:defRPr sz="1400" b="1"/>
            </a:lvl1pPr>
            <a:lvl2pPr>
              <a:defRPr sz="2000"/>
            </a:lvl2pPr>
            <a:lvl3pPr>
              <a:defRPr sz="2000"/>
            </a:lvl3pPr>
            <a:lvl4pPr>
              <a:defRPr sz="2000"/>
            </a:lvl4pPr>
            <a:lvl5pPr>
              <a:defRPr sz="2000"/>
            </a:lvl5pPr>
          </a:lstStyle>
          <a:p>
            <a:pPr lvl="0"/>
            <a:r>
              <a:rPr lang="en-US" dirty="0"/>
              <a:t>Click to edit Master text style </a:t>
            </a:r>
          </a:p>
        </p:txBody>
      </p:sp>
      <p:sp>
        <p:nvSpPr>
          <p:cNvPr id="3" name="Content">
            <a:extLst>
              <a:ext uri="{FF2B5EF4-FFF2-40B4-BE49-F238E27FC236}">
                <a16:creationId xmlns:a16="http://schemas.microsoft.com/office/drawing/2014/main" id="{D1BFB165-F6A8-E530-62E5-B04146994B18}"/>
              </a:ext>
            </a:extLst>
          </p:cNvPr>
          <p:cNvSpPr>
            <a:spLocks noGrp="1"/>
          </p:cNvSpPr>
          <p:nvPr>
            <p:ph idx="1" hasCustomPrompt="1"/>
          </p:nvPr>
        </p:nvSpPr>
        <p:spPr>
          <a:xfrm>
            <a:off x="350061" y="1889938"/>
            <a:ext cx="10506456" cy="3914775"/>
          </a:xfrm>
          <a:prstGeom prst="rect">
            <a:avLst/>
          </a:prstGeom>
        </p:spPr>
        <p:txBody>
          <a:bodyPr>
            <a:noAutofit/>
          </a:bodyPr>
          <a:lstStyle>
            <a:lvl1pPr marL="182563" indent="-182563">
              <a:buFont typeface="Arial" panose="020B0604020202020204" pitchFamily="34" charset="0"/>
              <a:buChar char="•"/>
              <a:tabLst/>
              <a:defRPr sz="1400"/>
            </a:lvl1pPr>
            <a:lvl2pPr marL="685800" indent="-137160">
              <a:buFont typeface="Courier New" panose="02070309020205020404" pitchFamily="49" charset="0"/>
              <a:buChar char="o"/>
              <a:defRPr sz="1400"/>
            </a:lvl2pPr>
            <a:lvl3pPr marL="1143000" indent="-137160">
              <a:buFont typeface="System Font Regular"/>
              <a:buChar char="⁃"/>
              <a:defRPr sz="1400"/>
            </a:lvl3pPr>
            <a:lvl4pPr marL="1600200" indent="-137160">
              <a:buFont typeface="Wingdings" pitchFamily="2" charset="2"/>
              <a:buChar char="§"/>
              <a:defRPr sz="1400"/>
            </a:lvl4pPr>
            <a:lvl5pPr marL="2057400"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75D9186-852B-BEDF-E657-C81C4650F3BD}"/>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6" name="Date Placeholder 3">
            <a:extLst>
              <a:ext uri="{FF2B5EF4-FFF2-40B4-BE49-F238E27FC236}">
                <a16:creationId xmlns:a16="http://schemas.microsoft.com/office/drawing/2014/main" id="{4D796823-2F09-9CEA-89DC-129AE9F4B3CE}"/>
              </a:ext>
            </a:extLst>
          </p:cNvPr>
          <p:cNvSpPr>
            <a:spLocks noGrp="1"/>
          </p:cNvSpPr>
          <p:nvPr>
            <p:ph type="dt" sz="half" idx="2"/>
          </p:nvPr>
        </p:nvSpPr>
        <p:spPr>
          <a:xfrm>
            <a:off x="838232" y="6377096"/>
            <a:ext cx="1274814" cy="257175"/>
          </a:xfrm>
          <a:prstGeom prst="rect">
            <a:avLst/>
          </a:prstGeom>
        </p:spPr>
        <p:txBody>
          <a:bodyPr vert="horz" lIns="91440" tIns="45720" rIns="91440" bIns="45720" rtlCol="0" anchor="b"/>
          <a:lstStyle>
            <a:lvl1pPr algn="ctr" fontAlgn="auto">
              <a:spcBef>
                <a:spcPts val="0"/>
              </a:spcBef>
              <a:spcAft>
                <a:spcPts val="0"/>
              </a:spcAft>
              <a:defRPr sz="1100" smtClean="0">
                <a:solidFill>
                  <a:srgbClr val="505050"/>
                </a:solidFill>
                <a:latin typeface="Arial"/>
                <a:ea typeface="+mn-ea"/>
                <a:cs typeface="Arial"/>
              </a:defRPr>
            </a:lvl1pPr>
          </a:lstStyle>
          <a:p>
            <a:pPr>
              <a:defRPr/>
            </a:pPr>
            <a:fld id="{F7819748-0753-F542-AB24-8A84A24B5D6F}" type="datetime1">
              <a:rPr lang="en-US" smtClean="0"/>
              <a:t>2/5/2025</a:t>
            </a:fld>
            <a:endParaRPr lang="en-US" dirty="0"/>
          </a:p>
        </p:txBody>
      </p:sp>
      <p:sp>
        <p:nvSpPr>
          <p:cNvPr id="7" name="Footer Placeholder 4">
            <a:extLst>
              <a:ext uri="{FF2B5EF4-FFF2-40B4-BE49-F238E27FC236}">
                <a16:creationId xmlns:a16="http://schemas.microsoft.com/office/drawing/2014/main" id="{F64AD4D8-F39E-2E37-EF58-1E22BC06371C}"/>
              </a:ext>
            </a:extLst>
          </p:cNvPr>
          <p:cNvSpPr>
            <a:spLocks noGrp="1"/>
          </p:cNvSpPr>
          <p:nvPr>
            <p:ph type="ftr" sz="quarter" idx="13"/>
          </p:nvPr>
        </p:nvSpPr>
        <p:spPr>
          <a:xfrm>
            <a:off x="2183182"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endParaRPr lang="en-US" dirty="0"/>
          </a:p>
        </p:txBody>
      </p:sp>
    </p:spTree>
    <p:extLst>
      <p:ext uri="{BB962C8B-B14F-4D97-AF65-F5344CB8AC3E}">
        <p14:creationId xmlns:p14="http://schemas.microsoft.com/office/powerpoint/2010/main" val="21179155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and Copy Photo">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B2F3CF2-597C-F33E-B4F1-E4E7F14C8DA2}"/>
              </a:ext>
            </a:extLst>
          </p:cNvPr>
          <p:cNvSpPr>
            <a:spLocks noGrp="1"/>
          </p:cNvSpPr>
          <p:nvPr>
            <p:ph type="title"/>
          </p:nvPr>
        </p:nvSpPr>
        <p:spPr>
          <a:xfrm>
            <a:off x="350062" y="461283"/>
            <a:ext cx="7389723" cy="548741"/>
          </a:xfrm>
          <a:prstGeom prst="rect">
            <a:avLst/>
          </a:prstGeom>
        </p:spPr>
        <p:txBody>
          <a:bodyPr>
            <a:noAutofit/>
          </a:bodyPr>
          <a:lstStyle>
            <a:lvl1pPr>
              <a:lnSpc>
                <a:spcPct val="110000"/>
              </a:lnSpc>
              <a:defRPr sz="2800"/>
            </a:lvl1pPr>
          </a:lstStyle>
          <a:p>
            <a:r>
              <a:rPr lang="en-US"/>
              <a:t>Click to edit Master title style</a:t>
            </a:r>
          </a:p>
        </p:txBody>
      </p:sp>
      <p:sp>
        <p:nvSpPr>
          <p:cNvPr id="4" name="Subhead">
            <a:extLst>
              <a:ext uri="{FF2B5EF4-FFF2-40B4-BE49-F238E27FC236}">
                <a16:creationId xmlns:a16="http://schemas.microsoft.com/office/drawing/2014/main" id="{EEE012ED-2A91-986D-4769-0FC02C1CD757}"/>
              </a:ext>
            </a:extLst>
          </p:cNvPr>
          <p:cNvSpPr>
            <a:spLocks noGrp="1"/>
          </p:cNvSpPr>
          <p:nvPr>
            <p:ph type="body" sz="quarter" idx="11" hasCustomPrompt="1"/>
          </p:nvPr>
        </p:nvSpPr>
        <p:spPr>
          <a:xfrm>
            <a:off x="350062" y="1058289"/>
            <a:ext cx="7389723" cy="722313"/>
          </a:xfrm>
          <a:prstGeom prst="rect">
            <a:avLst/>
          </a:prstGeom>
        </p:spPr>
        <p:txBody>
          <a:bodyPr>
            <a:noAutofit/>
          </a:bodyPr>
          <a:lstStyle>
            <a:lvl1pPr marL="0" indent="0">
              <a:buNone/>
              <a:defRPr sz="1400" b="1"/>
            </a:lvl1pPr>
            <a:lvl2pPr>
              <a:defRPr sz="2000"/>
            </a:lvl2pPr>
            <a:lvl3pPr>
              <a:defRPr sz="2000"/>
            </a:lvl3pPr>
            <a:lvl4pPr>
              <a:defRPr sz="2000"/>
            </a:lvl4pPr>
            <a:lvl5pPr>
              <a:defRPr sz="2000"/>
            </a:lvl5pPr>
          </a:lstStyle>
          <a:p>
            <a:pPr lvl="0"/>
            <a:r>
              <a:rPr lang="en-US" dirty="0"/>
              <a:t>Click to edit Master text style </a:t>
            </a:r>
          </a:p>
        </p:txBody>
      </p:sp>
      <p:sp>
        <p:nvSpPr>
          <p:cNvPr id="3" name="Content">
            <a:extLst>
              <a:ext uri="{FF2B5EF4-FFF2-40B4-BE49-F238E27FC236}">
                <a16:creationId xmlns:a16="http://schemas.microsoft.com/office/drawing/2014/main" id="{D1BFB165-F6A8-E530-62E5-B04146994B18}"/>
              </a:ext>
            </a:extLst>
          </p:cNvPr>
          <p:cNvSpPr>
            <a:spLocks noGrp="1"/>
          </p:cNvSpPr>
          <p:nvPr>
            <p:ph idx="1" hasCustomPrompt="1"/>
          </p:nvPr>
        </p:nvSpPr>
        <p:spPr>
          <a:xfrm>
            <a:off x="350062" y="1889938"/>
            <a:ext cx="7384075" cy="3914775"/>
          </a:xfrm>
          <a:prstGeom prst="rect">
            <a:avLst/>
          </a:prstGeom>
        </p:spPr>
        <p:txBody>
          <a:bodyPr>
            <a:noAutofit/>
          </a:bodyPr>
          <a:lstStyle>
            <a:lvl1pPr marL="137160" indent="-137160">
              <a:defRPr sz="1400"/>
            </a:lvl1pPr>
            <a:lvl2pPr marL="685800" indent="-137160">
              <a:buFont typeface="Courier New" panose="02070309020205020404" pitchFamily="49" charset="0"/>
              <a:buChar char="o"/>
              <a:defRPr sz="1400"/>
            </a:lvl2pPr>
            <a:lvl3pPr indent="-137160">
              <a:defRPr sz="1400"/>
            </a:lvl3pPr>
            <a:lvl4pPr marL="1600200" indent="-137160">
              <a:buFont typeface="Wingdings" pitchFamily="2" charset="2"/>
              <a:buChar char="§"/>
              <a:defRPr sz="1400"/>
            </a:lvl4pPr>
            <a:lvl5pPr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0F59EAB8-3460-214C-35DA-0C0F62D1DCB2}"/>
              </a:ext>
            </a:extLst>
          </p:cNvPr>
          <p:cNvSpPr>
            <a:spLocks noGrp="1"/>
          </p:cNvSpPr>
          <p:nvPr>
            <p:ph type="pic" sz="quarter" idx="14" hasCustomPrompt="1"/>
          </p:nvPr>
        </p:nvSpPr>
        <p:spPr>
          <a:xfrm>
            <a:off x="7982745" y="1115568"/>
            <a:ext cx="3859193" cy="3447288"/>
          </a:xfrm>
          <a:prstGeom prst="roundRect">
            <a:avLst>
              <a:gd name="adj" fmla="val 3089"/>
            </a:avLst>
          </a:prstGeom>
          <a:solidFill>
            <a:schemeClr val="bg1">
              <a:lumMod val="95000"/>
            </a:schemeClr>
          </a:solidFill>
        </p:spPr>
        <p:txBody>
          <a:bodyPr/>
          <a:lstStyle/>
          <a:p>
            <a:r>
              <a:rPr lang="en-US" dirty="0"/>
              <a:t>Click to add an image from a file.</a:t>
            </a:r>
          </a:p>
        </p:txBody>
      </p:sp>
      <p:sp>
        <p:nvSpPr>
          <p:cNvPr id="12" name="Slide Number Placeholder 5">
            <a:extLst>
              <a:ext uri="{FF2B5EF4-FFF2-40B4-BE49-F238E27FC236}">
                <a16:creationId xmlns:a16="http://schemas.microsoft.com/office/drawing/2014/main" id="{36BDFCF6-23C8-F92B-91CA-9901B4666847}"/>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5" name="Date Placeholder 3">
            <a:extLst>
              <a:ext uri="{FF2B5EF4-FFF2-40B4-BE49-F238E27FC236}">
                <a16:creationId xmlns:a16="http://schemas.microsoft.com/office/drawing/2014/main" id="{A5A2962E-1EB0-423E-9CBF-ABCF04C56398}"/>
              </a:ext>
            </a:extLst>
          </p:cNvPr>
          <p:cNvSpPr>
            <a:spLocks noGrp="1"/>
          </p:cNvSpPr>
          <p:nvPr>
            <p:ph type="dt" sz="half" idx="2"/>
          </p:nvPr>
        </p:nvSpPr>
        <p:spPr>
          <a:xfrm>
            <a:off x="838232" y="6377096"/>
            <a:ext cx="1274814" cy="257175"/>
          </a:xfrm>
          <a:prstGeom prst="rect">
            <a:avLst/>
          </a:prstGeom>
        </p:spPr>
        <p:txBody>
          <a:bodyPr vert="horz" lIns="91440" tIns="45720" rIns="91440" bIns="45720" rtlCol="0" anchor="b"/>
          <a:lstStyle>
            <a:lvl1pPr algn="ctr" fontAlgn="auto">
              <a:spcBef>
                <a:spcPts val="0"/>
              </a:spcBef>
              <a:spcAft>
                <a:spcPts val="0"/>
              </a:spcAft>
              <a:defRPr sz="1100" smtClean="0">
                <a:solidFill>
                  <a:srgbClr val="505050"/>
                </a:solidFill>
                <a:latin typeface="Arial"/>
                <a:ea typeface="+mn-ea"/>
                <a:cs typeface="Arial"/>
              </a:defRPr>
            </a:lvl1pPr>
          </a:lstStyle>
          <a:p>
            <a:pPr>
              <a:defRPr/>
            </a:pPr>
            <a:fld id="{4BFA4224-C5AC-DE44-AC4D-A1BAAB0408A6}" type="datetime1">
              <a:rPr lang="en-US" smtClean="0"/>
              <a:t>2/5/2025</a:t>
            </a:fld>
            <a:endParaRPr lang="en-US" dirty="0"/>
          </a:p>
        </p:txBody>
      </p:sp>
      <p:sp>
        <p:nvSpPr>
          <p:cNvPr id="13" name="Footer Placeholder 4">
            <a:extLst>
              <a:ext uri="{FF2B5EF4-FFF2-40B4-BE49-F238E27FC236}">
                <a16:creationId xmlns:a16="http://schemas.microsoft.com/office/drawing/2014/main" id="{E4D9B0CC-6D03-6362-96FA-7A2B228CD3E8}"/>
              </a:ext>
            </a:extLst>
          </p:cNvPr>
          <p:cNvSpPr>
            <a:spLocks noGrp="1"/>
          </p:cNvSpPr>
          <p:nvPr>
            <p:ph type="ftr" sz="quarter" idx="13"/>
          </p:nvPr>
        </p:nvSpPr>
        <p:spPr>
          <a:xfrm>
            <a:off x="2183182"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endParaRPr lang="en-US" dirty="0"/>
          </a:p>
        </p:txBody>
      </p:sp>
    </p:spTree>
    <p:extLst>
      <p:ext uri="{BB962C8B-B14F-4D97-AF65-F5344CB8AC3E}">
        <p14:creationId xmlns:p14="http://schemas.microsoft.com/office/powerpoint/2010/main" val="3525039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and Copy - 2 colum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B2F3CF2-597C-F33E-B4F1-E4E7F14C8DA2}"/>
              </a:ext>
            </a:extLst>
          </p:cNvPr>
          <p:cNvSpPr>
            <a:spLocks noGrp="1"/>
          </p:cNvSpPr>
          <p:nvPr>
            <p:ph type="title"/>
          </p:nvPr>
        </p:nvSpPr>
        <p:spPr>
          <a:xfrm>
            <a:off x="350062" y="461283"/>
            <a:ext cx="10506456" cy="548741"/>
          </a:xfrm>
          <a:prstGeom prst="rect">
            <a:avLst/>
          </a:prstGeom>
        </p:spPr>
        <p:txBody>
          <a:bodyPr>
            <a:noAutofit/>
          </a:bodyPr>
          <a:lstStyle>
            <a:lvl1pPr>
              <a:lnSpc>
                <a:spcPct val="110000"/>
              </a:lnSpc>
              <a:defRPr sz="2800"/>
            </a:lvl1pPr>
          </a:lstStyle>
          <a:p>
            <a:r>
              <a:rPr lang="en-US"/>
              <a:t>Click to edit Master title style</a:t>
            </a:r>
          </a:p>
        </p:txBody>
      </p:sp>
      <p:sp>
        <p:nvSpPr>
          <p:cNvPr id="6" name="subhead">
            <a:extLst>
              <a:ext uri="{FF2B5EF4-FFF2-40B4-BE49-F238E27FC236}">
                <a16:creationId xmlns:a16="http://schemas.microsoft.com/office/drawing/2014/main" id="{4CDACCEC-6CC0-9D62-11BF-04254DAF9CEA}"/>
              </a:ext>
            </a:extLst>
          </p:cNvPr>
          <p:cNvSpPr>
            <a:spLocks noGrp="1"/>
          </p:cNvSpPr>
          <p:nvPr>
            <p:ph type="body" sz="quarter" idx="11"/>
          </p:nvPr>
        </p:nvSpPr>
        <p:spPr>
          <a:xfrm>
            <a:off x="350062" y="1058289"/>
            <a:ext cx="10506456" cy="722313"/>
          </a:xfrm>
          <a:prstGeom prst="rect">
            <a:avLst/>
          </a:prstGeom>
        </p:spPr>
        <p:txBody>
          <a:bodyPr>
            <a:noAutofit/>
          </a:bodyPr>
          <a:lstStyle>
            <a:lvl1pPr marL="0" indent="0">
              <a:buNone/>
              <a:defRPr sz="1400" b="1"/>
            </a:lvl1pPr>
            <a:lvl2pPr>
              <a:defRPr sz="2000"/>
            </a:lvl2pPr>
            <a:lvl3pPr>
              <a:defRPr sz="2000"/>
            </a:lvl3pPr>
            <a:lvl4pPr>
              <a:defRPr sz="2000"/>
            </a:lvl4pPr>
            <a:lvl5pPr>
              <a:defRPr sz="2000"/>
            </a:lvl5pPr>
          </a:lstStyle>
          <a:p>
            <a:pPr lvl="0"/>
            <a:r>
              <a:rPr lang="en-US"/>
              <a:t>Click to edit Master text styles</a:t>
            </a:r>
          </a:p>
        </p:txBody>
      </p:sp>
      <p:sp>
        <p:nvSpPr>
          <p:cNvPr id="3" name="Content 1">
            <a:extLst>
              <a:ext uri="{FF2B5EF4-FFF2-40B4-BE49-F238E27FC236}">
                <a16:creationId xmlns:a16="http://schemas.microsoft.com/office/drawing/2014/main" id="{D1BFB165-F6A8-E530-62E5-B04146994B18}"/>
              </a:ext>
            </a:extLst>
          </p:cNvPr>
          <p:cNvSpPr>
            <a:spLocks noGrp="1"/>
          </p:cNvSpPr>
          <p:nvPr>
            <p:ph idx="1" hasCustomPrompt="1"/>
          </p:nvPr>
        </p:nvSpPr>
        <p:spPr>
          <a:xfrm>
            <a:off x="350062" y="1884935"/>
            <a:ext cx="4690809" cy="3914775"/>
          </a:xfrm>
          <a:prstGeom prst="rect">
            <a:avLst/>
          </a:prstGeom>
        </p:spPr>
        <p:txBody>
          <a:bodyPr>
            <a:noAutofit/>
          </a:bodyPr>
          <a:lstStyle>
            <a:lvl1pPr indent="-137160">
              <a:defRPr sz="1400"/>
            </a:lvl1pPr>
            <a:lvl2pPr marL="685800" indent="-137160">
              <a:buFont typeface="Courier New" panose="02070309020205020404" pitchFamily="49" charset="0"/>
              <a:buChar char="o"/>
              <a:defRPr sz="1400"/>
            </a:lvl2pPr>
            <a:lvl3pPr indent="-137160">
              <a:defRPr sz="1400"/>
            </a:lvl3pPr>
            <a:lvl4pPr marL="1600200" indent="-137160">
              <a:buFont typeface="Wingdings" pitchFamily="2" charset="2"/>
              <a:buChar char="§"/>
              <a:defRPr sz="1400"/>
            </a:lvl4pPr>
            <a:lvl5pPr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2">
            <a:extLst>
              <a:ext uri="{FF2B5EF4-FFF2-40B4-BE49-F238E27FC236}">
                <a16:creationId xmlns:a16="http://schemas.microsoft.com/office/drawing/2014/main" id="{C84A6DC8-EFC2-6121-B04D-F59F6912747C}"/>
              </a:ext>
            </a:extLst>
          </p:cNvPr>
          <p:cNvSpPr>
            <a:spLocks noGrp="1"/>
          </p:cNvSpPr>
          <p:nvPr>
            <p:ph idx="10" hasCustomPrompt="1"/>
          </p:nvPr>
        </p:nvSpPr>
        <p:spPr>
          <a:xfrm>
            <a:off x="5396774" y="1884935"/>
            <a:ext cx="4690809" cy="3914775"/>
          </a:xfrm>
          <a:prstGeom prst="rect">
            <a:avLst/>
          </a:prstGeom>
        </p:spPr>
        <p:txBody>
          <a:bodyPr>
            <a:noAutofit/>
          </a:bodyPr>
          <a:lstStyle>
            <a:lvl1pPr indent="-137160">
              <a:defRPr sz="1400"/>
            </a:lvl1pPr>
            <a:lvl2pPr marL="685800" indent="-137160">
              <a:buFont typeface="Courier New" panose="02070309020205020404" pitchFamily="49" charset="0"/>
              <a:buChar char="o"/>
              <a:defRPr sz="1400"/>
            </a:lvl2pPr>
            <a:lvl3pPr indent="-137160">
              <a:defRPr sz="1400"/>
            </a:lvl3pPr>
            <a:lvl4pPr marL="1600200" indent="-137160">
              <a:buFont typeface="Wingdings" pitchFamily="2" charset="2"/>
              <a:buChar char="§"/>
              <a:defRPr sz="1400"/>
            </a:lvl4pPr>
            <a:lvl5pPr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95F74EC9-AB0B-7225-3EF1-1D2696B6CABF}"/>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7" name="Date Placeholder 3">
            <a:extLst>
              <a:ext uri="{FF2B5EF4-FFF2-40B4-BE49-F238E27FC236}">
                <a16:creationId xmlns:a16="http://schemas.microsoft.com/office/drawing/2014/main" id="{937AD9B4-25C9-98FE-E31C-709B44CF53B7}"/>
              </a:ext>
            </a:extLst>
          </p:cNvPr>
          <p:cNvSpPr>
            <a:spLocks noGrp="1"/>
          </p:cNvSpPr>
          <p:nvPr>
            <p:ph type="dt" sz="half" idx="2"/>
          </p:nvPr>
        </p:nvSpPr>
        <p:spPr>
          <a:xfrm>
            <a:off x="838232" y="6377096"/>
            <a:ext cx="1274814" cy="257175"/>
          </a:xfrm>
          <a:prstGeom prst="rect">
            <a:avLst/>
          </a:prstGeom>
        </p:spPr>
        <p:txBody>
          <a:bodyPr vert="horz" lIns="91440" tIns="45720" rIns="91440" bIns="45720" rtlCol="0" anchor="b"/>
          <a:lstStyle>
            <a:lvl1pPr algn="ctr" fontAlgn="auto">
              <a:spcBef>
                <a:spcPts val="0"/>
              </a:spcBef>
              <a:spcAft>
                <a:spcPts val="0"/>
              </a:spcAft>
              <a:defRPr sz="1100" smtClean="0">
                <a:solidFill>
                  <a:srgbClr val="505050"/>
                </a:solidFill>
                <a:latin typeface="Arial"/>
                <a:ea typeface="+mn-ea"/>
                <a:cs typeface="Arial"/>
              </a:defRPr>
            </a:lvl1pPr>
          </a:lstStyle>
          <a:p>
            <a:pPr>
              <a:defRPr/>
            </a:pPr>
            <a:fld id="{50582757-A70F-B443-A105-FEE3BD3BAAFE}" type="datetime1">
              <a:rPr lang="en-US" smtClean="0"/>
              <a:t>2/5/2025</a:t>
            </a:fld>
            <a:endParaRPr lang="en-US" dirty="0"/>
          </a:p>
        </p:txBody>
      </p:sp>
      <p:sp>
        <p:nvSpPr>
          <p:cNvPr id="8" name="Footer Placeholder 4">
            <a:extLst>
              <a:ext uri="{FF2B5EF4-FFF2-40B4-BE49-F238E27FC236}">
                <a16:creationId xmlns:a16="http://schemas.microsoft.com/office/drawing/2014/main" id="{9336AC2A-A32D-2F65-4ADE-DFCB43BF44CD}"/>
              </a:ext>
            </a:extLst>
          </p:cNvPr>
          <p:cNvSpPr>
            <a:spLocks noGrp="1"/>
          </p:cNvSpPr>
          <p:nvPr>
            <p:ph type="ftr" sz="quarter" idx="13"/>
          </p:nvPr>
        </p:nvSpPr>
        <p:spPr>
          <a:xfrm>
            <a:off x="2183182"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endParaRPr lang="en-US" dirty="0"/>
          </a:p>
        </p:txBody>
      </p:sp>
    </p:spTree>
    <p:extLst>
      <p:ext uri="{BB962C8B-B14F-4D97-AF65-F5344CB8AC3E}">
        <p14:creationId xmlns:p14="http://schemas.microsoft.com/office/powerpoint/2010/main" val="764134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ebar image - Headline and Copy - 1 column">
    <p:spTree>
      <p:nvGrpSpPr>
        <p:cNvPr id="1" name=""/>
        <p:cNvGrpSpPr/>
        <p:nvPr/>
      </p:nvGrpSpPr>
      <p:grpSpPr>
        <a:xfrm>
          <a:off x="0" y="0"/>
          <a:ext cx="0" cy="0"/>
          <a:chOff x="0" y="0"/>
          <a:chExt cx="0" cy="0"/>
        </a:xfrm>
      </p:grpSpPr>
      <p:sp>
        <p:nvSpPr>
          <p:cNvPr id="22" name="Picture Placeholder 10">
            <a:extLst>
              <a:ext uri="{FF2B5EF4-FFF2-40B4-BE49-F238E27FC236}">
                <a16:creationId xmlns:a16="http://schemas.microsoft.com/office/drawing/2014/main" id="{C61D30B4-B9C0-C1E9-50DE-C65A0A4E7A00}"/>
              </a:ext>
            </a:extLst>
          </p:cNvPr>
          <p:cNvSpPr>
            <a:spLocks noGrp="1"/>
          </p:cNvSpPr>
          <p:nvPr>
            <p:ph type="pic" sz="quarter" idx="15" hasCustomPrompt="1"/>
          </p:nvPr>
        </p:nvSpPr>
        <p:spPr>
          <a:xfrm>
            <a:off x="314233" y="330072"/>
            <a:ext cx="3739896" cy="5870448"/>
          </a:xfrm>
          <a:prstGeom prst="roundRect">
            <a:avLst>
              <a:gd name="adj" fmla="val 3089"/>
            </a:avLst>
          </a:prstGeom>
          <a:solidFill>
            <a:schemeClr val="bg1">
              <a:lumMod val="95000"/>
            </a:schemeClr>
          </a:solidFill>
        </p:spPr>
        <p:txBody>
          <a:bodyPr/>
          <a:lstStyle/>
          <a:p>
            <a:r>
              <a:rPr lang="en-US" dirty="0"/>
              <a:t>Click to add an image from a file.</a:t>
            </a:r>
          </a:p>
        </p:txBody>
      </p:sp>
      <p:sp>
        <p:nvSpPr>
          <p:cNvPr id="10" name="Title">
            <a:extLst>
              <a:ext uri="{FF2B5EF4-FFF2-40B4-BE49-F238E27FC236}">
                <a16:creationId xmlns:a16="http://schemas.microsoft.com/office/drawing/2014/main" id="{F23803FB-ADE6-0BC5-F722-64088E975994}"/>
              </a:ext>
            </a:extLst>
          </p:cNvPr>
          <p:cNvSpPr>
            <a:spLocks noGrp="1"/>
          </p:cNvSpPr>
          <p:nvPr>
            <p:ph sz="quarter" idx="17"/>
          </p:nvPr>
        </p:nvSpPr>
        <p:spPr>
          <a:xfrm>
            <a:off x="4583113" y="450850"/>
            <a:ext cx="7112000" cy="476250"/>
          </a:xfrm>
          <a:prstGeom prst="rect">
            <a:avLst/>
          </a:prstGeom>
        </p:spPr>
        <p:txBody>
          <a:bodyPr lIns="0" anchor="ctr" anchorCtr="0"/>
          <a:lstStyle>
            <a:lvl1pPr marL="91440" indent="0">
              <a:buFontTx/>
              <a:buNone/>
              <a:defRPr sz="2800" b="1"/>
            </a:lvl1pPr>
            <a:lvl2pPr marL="548640" indent="0">
              <a:buFontTx/>
              <a:buNone/>
              <a:defRPr sz="2800" b="1"/>
            </a:lvl2pPr>
            <a:lvl3pPr marL="1005840" indent="0">
              <a:buFontTx/>
              <a:buNone/>
              <a:defRPr sz="2800" b="1"/>
            </a:lvl3pPr>
            <a:lvl4pPr marL="1463040" indent="0">
              <a:buFontTx/>
              <a:buNone/>
              <a:defRPr sz="2800" b="1"/>
            </a:lvl4pPr>
            <a:lvl5pPr marL="1920240" indent="0">
              <a:buFontTx/>
              <a:buNone/>
              <a:defRPr sz="2800" b="1"/>
            </a:lvl5pPr>
          </a:lstStyle>
          <a:p>
            <a:pPr lvl="0"/>
            <a:r>
              <a:rPr lang="en-US"/>
              <a:t>Click to edit Master text styles</a:t>
            </a:r>
          </a:p>
        </p:txBody>
      </p:sp>
      <p:sp>
        <p:nvSpPr>
          <p:cNvPr id="6" name="Subhead">
            <a:extLst>
              <a:ext uri="{FF2B5EF4-FFF2-40B4-BE49-F238E27FC236}">
                <a16:creationId xmlns:a16="http://schemas.microsoft.com/office/drawing/2014/main" id="{E856613C-4FAC-80FE-2D88-7C2A68A58953}"/>
              </a:ext>
            </a:extLst>
          </p:cNvPr>
          <p:cNvSpPr>
            <a:spLocks noGrp="1"/>
          </p:cNvSpPr>
          <p:nvPr>
            <p:ph type="body" sz="quarter" idx="16" hasCustomPrompt="1"/>
          </p:nvPr>
        </p:nvSpPr>
        <p:spPr>
          <a:xfrm>
            <a:off x="4582847" y="1058289"/>
            <a:ext cx="7111551" cy="722313"/>
          </a:xfrm>
          <a:prstGeom prst="rect">
            <a:avLst/>
          </a:prstGeom>
        </p:spPr>
        <p:txBody>
          <a:bodyPr>
            <a:noAutofit/>
          </a:bodyPr>
          <a:lstStyle>
            <a:lvl1pPr marL="0" indent="0">
              <a:buNone/>
              <a:defRPr sz="1400" b="1"/>
            </a:lvl1pPr>
            <a:lvl2pPr>
              <a:defRPr sz="2000"/>
            </a:lvl2pPr>
            <a:lvl3pPr>
              <a:defRPr sz="2000"/>
            </a:lvl3pPr>
            <a:lvl4pPr>
              <a:defRPr sz="2000"/>
            </a:lvl4pPr>
            <a:lvl5pPr>
              <a:defRPr sz="2000"/>
            </a:lvl5pPr>
          </a:lstStyle>
          <a:p>
            <a:pPr lvl="0"/>
            <a:r>
              <a:rPr lang="en-US" dirty="0"/>
              <a:t>Click to edit Master text style </a:t>
            </a:r>
          </a:p>
        </p:txBody>
      </p:sp>
      <p:sp>
        <p:nvSpPr>
          <p:cNvPr id="8" name="Content">
            <a:extLst>
              <a:ext uri="{FF2B5EF4-FFF2-40B4-BE49-F238E27FC236}">
                <a16:creationId xmlns:a16="http://schemas.microsoft.com/office/drawing/2014/main" id="{86F9416D-9F78-B50D-E9D2-D8F73E8BC232}"/>
              </a:ext>
            </a:extLst>
          </p:cNvPr>
          <p:cNvSpPr>
            <a:spLocks noGrp="1"/>
          </p:cNvSpPr>
          <p:nvPr>
            <p:ph idx="1" hasCustomPrompt="1"/>
          </p:nvPr>
        </p:nvSpPr>
        <p:spPr>
          <a:xfrm>
            <a:off x="4582846" y="1889938"/>
            <a:ext cx="7111551" cy="3914775"/>
          </a:xfrm>
          <a:prstGeom prst="rect">
            <a:avLst/>
          </a:prstGeom>
        </p:spPr>
        <p:txBody>
          <a:bodyPr>
            <a:noAutofit/>
          </a:bodyPr>
          <a:lstStyle>
            <a:lvl1pPr marL="137160" indent="-137160">
              <a:defRPr sz="1400"/>
            </a:lvl1pPr>
            <a:lvl2pPr marL="685800" indent="-137160">
              <a:buFont typeface="Courier New" panose="02070309020205020404" pitchFamily="49" charset="0"/>
              <a:buChar char="o"/>
              <a:defRPr sz="1400"/>
            </a:lvl2pPr>
            <a:lvl3pPr marL="1143000" indent="-137160">
              <a:defRPr sz="1400"/>
            </a:lvl3pPr>
            <a:lvl4pPr marL="1600200" indent="-137160">
              <a:buFont typeface="Wingdings" pitchFamily="2" charset="2"/>
              <a:buChar char="§"/>
              <a:defRPr sz="1400"/>
            </a:lvl4pPr>
            <a:lvl5pPr marL="2057400"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6EC17A13-5D29-2BF3-71F1-1B6E0FFEA9E2}"/>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2" name="Date Placeholder 3">
            <a:extLst>
              <a:ext uri="{FF2B5EF4-FFF2-40B4-BE49-F238E27FC236}">
                <a16:creationId xmlns:a16="http://schemas.microsoft.com/office/drawing/2014/main" id="{F363A3B6-AF58-61C4-252C-AB6D758F83AC}"/>
              </a:ext>
            </a:extLst>
          </p:cNvPr>
          <p:cNvSpPr>
            <a:spLocks noGrp="1"/>
          </p:cNvSpPr>
          <p:nvPr>
            <p:ph type="dt" sz="half" idx="2"/>
          </p:nvPr>
        </p:nvSpPr>
        <p:spPr>
          <a:xfrm>
            <a:off x="838232" y="6377096"/>
            <a:ext cx="1274814" cy="257175"/>
          </a:xfrm>
          <a:prstGeom prst="rect">
            <a:avLst/>
          </a:prstGeom>
        </p:spPr>
        <p:txBody>
          <a:bodyPr vert="horz" lIns="91440" tIns="45720" rIns="91440" bIns="45720" rtlCol="0" anchor="b"/>
          <a:lstStyle>
            <a:lvl1pPr algn="ctr" fontAlgn="auto">
              <a:spcBef>
                <a:spcPts val="0"/>
              </a:spcBef>
              <a:spcAft>
                <a:spcPts val="0"/>
              </a:spcAft>
              <a:defRPr sz="1100" smtClean="0">
                <a:solidFill>
                  <a:srgbClr val="505050"/>
                </a:solidFill>
                <a:latin typeface="Arial"/>
                <a:ea typeface="+mn-ea"/>
                <a:cs typeface="Arial"/>
              </a:defRPr>
            </a:lvl1pPr>
          </a:lstStyle>
          <a:p>
            <a:pPr>
              <a:defRPr/>
            </a:pPr>
            <a:fld id="{061D045A-DEA4-AC4F-8361-14EFDDE7054B}" type="datetime1">
              <a:rPr lang="en-US" smtClean="0"/>
              <a:t>2/5/2025</a:t>
            </a:fld>
            <a:endParaRPr lang="en-US" dirty="0"/>
          </a:p>
        </p:txBody>
      </p:sp>
      <p:sp>
        <p:nvSpPr>
          <p:cNvPr id="9" name="Footer Placeholder 4">
            <a:extLst>
              <a:ext uri="{FF2B5EF4-FFF2-40B4-BE49-F238E27FC236}">
                <a16:creationId xmlns:a16="http://schemas.microsoft.com/office/drawing/2014/main" id="{3F8FBAB0-E0BE-8A12-A002-BC89D84A80CE}"/>
              </a:ext>
            </a:extLst>
          </p:cNvPr>
          <p:cNvSpPr>
            <a:spLocks noGrp="1"/>
          </p:cNvSpPr>
          <p:nvPr>
            <p:ph type="ftr" sz="quarter" idx="13"/>
          </p:nvPr>
        </p:nvSpPr>
        <p:spPr>
          <a:xfrm>
            <a:off x="2183182"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endParaRPr lang="en-US" dirty="0"/>
          </a:p>
        </p:txBody>
      </p:sp>
    </p:spTree>
    <p:extLst>
      <p:ext uri="{BB962C8B-B14F-4D97-AF65-F5344CB8AC3E}">
        <p14:creationId xmlns:p14="http://schemas.microsoft.com/office/powerpoint/2010/main" val="2550386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ebar image - Headline and Copy - 2 column">
    <p:spTree>
      <p:nvGrpSpPr>
        <p:cNvPr id="1" name=""/>
        <p:cNvGrpSpPr/>
        <p:nvPr/>
      </p:nvGrpSpPr>
      <p:grpSpPr>
        <a:xfrm>
          <a:off x="0" y="0"/>
          <a:ext cx="0" cy="0"/>
          <a:chOff x="0" y="0"/>
          <a:chExt cx="0" cy="0"/>
        </a:xfrm>
      </p:grpSpPr>
      <p:sp>
        <p:nvSpPr>
          <p:cNvPr id="22" name="Picture Placeholder 10">
            <a:extLst>
              <a:ext uri="{FF2B5EF4-FFF2-40B4-BE49-F238E27FC236}">
                <a16:creationId xmlns:a16="http://schemas.microsoft.com/office/drawing/2014/main" id="{C61D30B4-B9C0-C1E9-50DE-C65A0A4E7A00}"/>
              </a:ext>
            </a:extLst>
          </p:cNvPr>
          <p:cNvSpPr>
            <a:spLocks noGrp="1"/>
          </p:cNvSpPr>
          <p:nvPr>
            <p:ph type="pic" sz="quarter" idx="15" hasCustomPrompt="1"/>
          </p:nvPr>
        </p:nvSpPr>
        <p:spPr>
          <a:xfrm>
            <a:off x="314233" y="330072"/>
            <a:ext cx="3739896" cy="5870448"/>
          </a:xfrm>
          <a:prstGeom prst="roundRect">
            <a:avLst>
              <a:gd name="adj" fmla="val 3089"/>
            </a:avLst>
          </a:prstGeom>
          <a:solidFill>
            <a:schemeClr val="bg1">
              <a:lumMod val="95000"/>
            </a:schemeClr>
          </a:solidFill>
        </p:spPr>
        <p:txBody>
          <a:bodyPr/>
          <a:lstStyle/>
          <a:p>
            <a:r>
              <a:rPr lang="en-US" dirty="0"/>
              <a:t>Click to add an image from a file.</a:t>
            </a:r>
          </a:p>
        </p:txBody>
      </p:sp>
      <p:sp>
        <p:nvSpPr>
          <p:cNvPr id="5" name="title">
            <a:extLst>
              <a:ext uri="{FF2B5EF4-FFF2-40B4-BE49-F238E27FC236}">
                <a16:creationId xmlns:a16="http://schemas.microsoft.com/office/drawing/2014/main" id="{1BCDFAF0-E83F-BD69-9BA7-75EF12319DB0}"/>
              </a:ext>
            </a:extLst>
          </p:cNvPr>
          <p:cNvSpPr>
            <a:spLocks noGrp="1"/>
          </p:cNvSpPr>
          <p:nvPr>
            <p:ph sz="quarter" idx="18"/>
          </p:nvPr>
        </p:nvSpPr>
        <p:spPr>
          <a:xfrm>
            <a:off x="4581144" y="450850"/>
            <a:ext cx="7112000" cy="476250"/>
          </a:xfrm>
          <a:prstGeom prst="rect">
            <a:avLst/>
          </a:prstGeom>
        </p:spPr>
        <p:txBody>
          <a:bodyPr lIns="0" anchor="ctr" anchorCtr="0"/>
          <a:lstStyle>
            <a:lvl1pPr marL="91440" indent="0">
              <a:buFontTx/>
              <a:buNone/>
              <a:defRPr sz="2800" b="1"/>
            </a:lvl1pPr>
            <a:lvl2pPr marL="548640" indent="0">
              <a:buFontTx/>
              <a:buNone/>
              <a:defRPr sz="2800" b="1"/>
            </a:lvl2pPr>
            <a:lvl3pPr marL="1005840" indent="0">
              <a:buFontTx/>
              <a:buNone/>
              <a:defRPr sz="2800" b="1"/>
            </a:lvl3pPr>
            <a:lvl4pPr marL="1463040" indent="0">
              <a:buFontTx/>
              <a:buNone/>
              <a:defRPr sz="2800" b="1"/>
            </a:lvl4pPr>
            <a:lvl5pPr marL="1920240" indent="0">
              <a:buFontTx/>
              <a:buNone/>
              <a:defRPr sz="2800" b="1"/>
            </a:lvl5pPr>
          </a:lstStyle>
          <a:p>
            <a:pPr lvl="0"/>
            <a:r>
              <a:rPr lang="en-US"/>
              <a:t>Click to edit Master text styles</a:t>
            </a:r>
          </a:p>
        </p:txBody>
      </p:sp>
      <p:sp>
        <p:nvSpPr>
          <p:cNvPr id="4" name="Subhead">
            <a:extLst>
              <a:ext uri="{FF2B5EF4-FFF2-40B4-BE49-F238E27FC236}">
                <a16:creationId xmlns:a16="http://schemas.microsoft.com/office/drawing/2014/main" id="{DC80E5C3-8824-80B1-6931-9BF07F415A86}"/>
              </a:ext>
            </a:extLst>
          </p:cNvPr>
          <p:cNvSpPr>
            <a:spLocks noGrp="1"/>
          </p:cNvSpPr>
          <p:nvPr>
            <p:ph type="body" sz="quarter" idx="17" hasCustomPrompt="1"/>
          </p:nvPr>
        </p:nvSpPr>
        <p:spPr>
          <a:xfrm>
            <a:off x="4581144" y="1058289"/>
            <a:ext cx="7111551" cy="346441"/>
          </a:xfrm>
          <a:prstGeom prst="rect">
            <a:avLst/>
          </a:prstGeom>
        </p:spPr>
        <p:txBody>
          <a:bodyPr>
            <a:noAutofit/>
          </a:bodyPr>
          <a:lstStyle>
            <a:lvl1pPr marL="0" indent="0">
              <a:buNone/>
              <a:defRPr sz="1400" b="1"/>
            </a:lvl1pPr>
            <a:lvl2pPr>
              <a:defRPr sz="2000"/>
            </a:lvl2pPr>
            <a:lvl3pPr>
              <a:defRPr sz="2000"/>
            </a:lvl3pPr>
            <a:lvl4pPr>
              <a:defRPr sz="2000"/>
            </a:lvl4pPr>
            <a:lvl5pPr>
              <a:defRPr sz="2000"/>
            </a:lvl5pPr>
          </a:lstStyle>
          <a:p>
            <a:pPr lvl="0"/>
            <a:r>
              <a:rPr lang="en-US" dirty="0"/>
              <a:t>Click to edit Master text style </a:t>
            </a:r>
          </a:p>
        </p:txBody>
      </p:sp>
      <p:sp>
        <p:nvSpPr>
          <p:cNvPr id="16" name="Column 1">
            <a:extLst>
              <a:ext uri="{FF2B5EF4-FFF2-40B4-BE49-F238E27FC236}">
                <a16:creationId xmlns:a16="http://schemas.microsoft.com/office/drawing/2014/main" id="{103A67C6-BD68-79FA-AEC1-85B622E981E7}"/>
              </a:ext>
            </a:extLst>
          </p:cNvPr>
          <p:cNvSpPr>
            <a:spLocks noGrp="1"/>
          </p:cNvSpPr>
          <p:nvPr>
            <p:ph idx="1"/>
          </p:nvPr>
        </p:nvSpPr>
        <p:spPr>
          <a:xfrm>
            <a:off x="4581144" y="1727631"/>
            <a:ext cx="3063875" cy="2816225"/>
          </a:xfrm>
          <a:prstGeom prst="rect">
            <a:avLst/>
          </a:prstGeom>
        </p:spPr>
        <p:txBody>
          <a:bodyPr>
            <a:noAutofit/>
          </a:bodyPr>
          <a:lstStyle/>
          <a:p>
            <a:pPr marL="137160" marR="0" lvl="0"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kumimoji="0" lang="en-US" sz="14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Click to edit Master text styles</a:t>
            </a:r>
          </a:p>
          <a:p>
            <a:pPr marL="137160" marR="0" lvl="1"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kumimoji="0" lang="en-US" sz="14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Second level</a:t>
            </a:r>
          </a:p>
          <a:p>
            <a:pPr marL="137160" marR="0" lvl="2"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kumimoji="0" lang="en-US" sz="14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Third level</a:t>
            </a:r>
          </a:p>
        </p:txBody>
      </p:sp>
      <p:sp>
        <p:nvSpPr>
          <p:cNvPr id="3" name="Column 2">
            <a:extLst>
              <a:ext uri="{FF2B5EF4-FFF2-40B4-BE49-F238E27FC236}">
                <a16:creationId xmlns:a16="http://schemas.microsoft.com/office/drawing/2014/main" id="{1DD8CFC2-5251-8350-EE62-7B7A41AAFB44}"/>
              </a:ext>
            </a:extLst>
          </p:cNvPr>
          <p:cNvSpPr>
            <a:spLocks noGrp="1"/>
          </p:cNvSpPr>
          <p:nvPr>
            <p:ph idx="16"/>
          </p:nvPr>
        </p:nvSpPr>
        <p:spPr>
          <a:xfrm>
            <a:off x="8003608" y="1727631"/>
            <a:ext cx="3063875" cy="2816225"/>
          </a:xfrm>
          <a:prstGeom prst="rect">
            <a:avLst/>
          </a:prstGeom>
        </p:spPr>
        <p:txBody>
          <a:bodyPr>
            <a:noAutofit/>
          </a:bodyPr>
          <a:lstStyle/>
          <a:p>
            <a:pPr marL="137160" marR="0" lvl="0"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kumimoji="0" lang="en-US" sz="14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Click to edit Master text styles</a:t>
            </a:r>
          </a:p>
          <a:p>
            <a:pPr marL="137160" marR="0" lvl="1"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kumimoji="0" lang="en-US" sz="14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Second level</a:t>
            </a:r>
          </a:p>
          <a:p>
            <a:pPr marL="137160" marR="0" lvl="2"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kumimoji="0" lang="en-US" sz="14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Third level</a:t>
            </a:r>
          </a:p>
        </p:txBody>
      </p:sp>
      <p:sp>
        <p:nvSpPr>
          <p:cNvPr id="7" name="Slide Number Placeholder 5">
            <a:extLst>
              <a:ext uri="{FF2B5EF4-FFF2-40B4-BE49-F238E27FC236}">
                <a16:creationId xmlns:a16="http://schemas.microsoft.com/office/drawing/2014/main" id="{6EC17A13-5D29-2BF3-71F1-1B6E0FFEA9E2}"/>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2" name="Date Placeholder 3">
            <a:extLst>
              <a:ext uri="{FF2B5EF4-FFF2-40B4-BE49-F238E27FC236}">
                <a16:creationId xmlns:a16="http://schemas.microsoft.com/office/drawing/2014/main" id="{F363A3B6-AF58-61C4-252C-AB6D758F83AC}"/>
              </a:ext>
            </a:extLst>
          </p:cNvPr>
          <p:cNvSpPr>
            <a:spLocks noGrp="1"/>
          </p:cNvSpPr>
          <p:nvPr>
            <p:ph type="dt" sz="half" idx="2"/>
          </p:nvPr>
        </p:nvSpPr>
        <p:spPr>
          <a:xfrm>
            <a:off x="838232" y="6377096"/>
            <a:ext cx="1274814" cy="257175"/>
          </a:xfrm>
          <a:prstGeom prst="rect">
            <a:avLst/>
          </a:prstGeom>
        </p:spPr>
        <p:txBody>
          <a:bodyPr vert="horz" lIns="91440" tIns="45720" rIns="91440" bIns="45720" rtlCol="0" anchor="b"/>
          <a:lstStyle>
            <a:lvl1pPr algn="ctr" fontAlgn="auto">
              <a:spcBef>
                <a:spcPts val="0"/>
              </a:spcBef>
              <a:spcAft>
                <a:spcPts val="0"/>
              </a:spcAft>
              <a:defRPr sz="1100" smtClean="0">
                <a:solidFill>
                  <a:srgbClr val="505050"/>
                </a:solidFill>
                <a:latin typeface="Arial"/>
                <a:ea typeface="+mn-ea"/>
                <a:cs typeface="Arial"/>
              </a:defRPr>
            </a:lvl1pPr>
          </a:lstStyle>
          <a:p>
            <a:pPr>
              <a:defRPr/>
            </a:pPr>
            <a:fld id="{32F5674B-B4F1-DA4D-93B7-F1BAC538704C}" type="datetime1">
              <a:rPr lang="en-US" smtClean="0"/>
              <a:t>2/5/2025</a:t>
            </a:fld>
            <a:endParaRPr lang="en-US" dirty="0"/>
          </a:p>
        </p:txBody>
      </p:sp>
      <p:sp>
        <p:nvSpPr>
          <p:cNvPr id="9" name="Footer Placeholder 4">
            <a:extLst>
              <a:ext uri="{FF2B5EF4-FFF2-40B4-BE49-F238E27FC236}">
                <a16:creationId xmlns:a16="http://schemas.microsoft.com/office/drawing/2014/main" id="{3F8FBAB0-E0BE-8A12-A002-BC89D84A80CE}"/>
              </a:ext>
            </a:extLst>
          </p:cNvPr>
          <p:cNvSpPr>
            <a:spLocks noGrp="1"/>
          </p:cNvSpPr>
          <p:nvPr>
            <p:ph type="ftr" sz="quarter" idx="13"/>
          </p:nvPr>
        </p:nvSpPr>
        <p:spPr>
          <a:xfrm>
            <a:off x="2183182"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endParaRPr lang="en-US" dirty="0"/>
          </a:p>
        </p:txBody>
      </p:sp>
    </p:spTree>
    <p:extLst>
      <p:ext uri="{BB962C8B-B14F-4D97-AF65-F5344CB8AC3E}">
        <p14:creationId xmlns:p14="http://schemas.microsoft.com/office/powerpoint/2010/main" val="1901980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debar Headline and Copy Blue">
    <p:spTree>
      <p:nvGrpSpPr>
        <p:cNvPr id="1" name=""/>
        <p:cNvGrpSpPr/>
        <p:nvPr/>
      </p:nvGrpSpPr>
      <p:grpSpPr>
        <a:xfrm>
          <a:off x="0" y="0"/>
          <a:ext cx="0" cy="0"/>
          <a:chOff x="0" y="0"/>
          <a:chExt cx="0" cy="0"/>
        </a:xfrm>
      </p:grpSpPr>
      <p:sp>
        <p:nvSpPr>
          <p:cNvPr id="6" name="Sidebar background">
            <a:extLst>
              <a:ext uri="{FF2B5EF4-FFF2-40B4-BE49-F238E27FC236}">
                <a16:creationId xmlns:a16="http://schemas.microsoft.com/office/drawing/2014/main" id="{5A7835A1-E476-5C43-B46C-B85D1C56157C}"/>
              </a:ext>
              <a:ext uri="{C183D7F6-B498-43B3-948B-1728B52AA6E4}">
                <adec:decorative xmlns:adec="http://schemas.microsoft.com/office/drawing/2017/decorative" val="1"/>
              </a:ext>
            </a:extLst>
          </p:cNvPr>
          <p:cNvSpPr/>
          <p:nvPr userDrawn="1"/>
        </p:nvSpPr>
        <p:spPr>
          <a:xfrm>
            <a:off x="0" y="0"/>
            <a:ext cx="4197927" cy="6858000"/>
          </a:xfrm>
          <a:prstGeom prst="roundRect">
            <a:avLst>
              <a:gd name="adj" fmla="val 0"/>
            </a:avLst>
          </a:prstGeom>
          <a:solidFill>
            <a:srgbClr val="004E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Sidebar Title">
            <a:extLst>
              <a:ext uri="{FF2B5EF4-FFF2-40B4-BE49-F238E27FC236}">
                <a16:creationId xmlns:a16="http://schemas.microsoft.com/office/drawing/2014/main" id="{C758AA3A-6143-B012-91F2-8AABBEA8E277}"/>
              </a:ext>
            </a:extLst>
          </p:cNvPr>
          <p:cNvSpPr>
            <a:spLocks noGrp="1"/>
          </p:cNvSpPr>
          <p:nvPr>
            <p:ph type="title"/>
          </p:nvPr>
        </p:nvSpPr>
        <p:spPr>
          <a:xfrm>
            <a:off x="384920" y="194196"/>
            <a:ext cx="3629027" cy="1325563"/>
          </a:xfrm>
          <a:prstGeom prst="rect">
            <a:avLst/>
          </a:prstGeom>
        </p:spPr>
        <p:txBody>
          <a:bodyPr>
            <a:noAutofit/>
          </a:bodyPr>
          <a:lstStyle>
            <a:lvl1pPr>
              <a:lnSpc>
                <a:spcPct val="100000"/>
              </a:lnSpc>
              <a:defRPr sz="2600">
                <a:solidFill>
                  <a:schemeClr val="bg1"/>
                </a:solidFill>
              </a:defRPr>
            </a:lvl1pPr>
          </a:lstStyle>
          <a:p>
            <a:pPr>
              <a:spcAft>
                <a:spcPts val="1000"/>
              </a:spcAft>
            </a:pPr>
            <a:r>
              <a:rPr lang="en-US" sz="2600" b="1">
                <a:solidFill>
                  <a:schemeClr val="bg1"/>
                </a:solidFill>
              </a:rPr>
              <a:t>Click to edit Master title style</a:t>
            </a:r>
            <a:endParaRPr lang="en-US" sz="2600" b="1" dirty="0">
              <a:solidFill>
                <a:schemeClr val="bg1"/>
              </a:solidFill>
            </a:endParaRPr>
          </a:p>
        </p:txBody>
      </p:sp>
      <p:cxnSp>
        <p:nvCxnSpPr>
          <p:cNvPr id="9" name="Sidebar line">
            <a:extLst>
              <a:ext uri="{FF2B5EF4-FFF2-40B4-BE49-F238E27FC236}">
                <a16:creationId xmlns:a16="http://schemas.microsoft.com/office/drawing/2014/main" id="{C012C173-1F85-0C20-31CA-9EEB1E6CFAD1}"/>
              </a:ext>
              <a:ext uri="{C183D7F6-B498-43B3-948B-1728B52AA6E4}">
                <adec:decorative xmlns:adec="http://schemas.microsoft.com/office/drawing/2017/decorative" val="1"/>
              </a:ext>
            </a:extLst>
          </p:cNvPr>
          <p:cNvCxnSpPr>
            <a:cxnSpLocks/>
          </p:cNvCxnSpPr>
          <p:nvPr userDrawn="1"/>
        </p:nvCxnSpPr>
        <p:spPr>
          <a:xfrm>
            <a:off x="497603" y="1621891"/>
            <a:ext cx="0" cy="14923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Sidebar Text">
            <a:extLst>
              <a:ext uri="{FF2B5EF4-FFF2-40B4-BE49-F238E27FC236}">
                <a16:creationId xmlns:a16="http://schemas.microsoft.com/office/drawing/2014/main" id="{5878B49C-ED92-AE59-85FA-5C2FC0E0527E}"/>
              </a:ext>
            </a:extLst>
          </p:cNvPr>
          <p:cNvSpPr>
            <a:spLocks noGrp="1"/>
          </p:cNvSpPr>
          <p:nvPr>
            <p:ph type="body" sz="quarter" idx="14" hasCustomPrompt="1"/>
          </p:nvPr>
        </p:nvSpPr>
        <p:spPr>
          <a:xfrm>
            <a:off x="612648" y="1538048"/>
            <a:ext cx="2889500" cy="1774995"/>
          </a:xfrm>
          <a:prstGeom prst="rect">
            <a:avLst/>
          </a:prstGeom>
        </p:spPr>
        <p:txBody>
          <a:bodyPr>
            <a:noAutofit/>
          </a:bodyPr>
          <a:lstStyle>
            <a:lvl1pPr marL="0" indent="0">
              <a:buNone/>
              <a:defRPr sz="1800">
                <a:solidFill>
                  <a:schemeClr val="bg1"/>
                </a:solidFill>
              </a:defRPr>
            </a:lvl1pPr>
            <a:lvl2pPr>
              <a:defRPr sz="2000"/>
            </a:lvl2pPr>
            <a:lvl3pPr>
              <a:defRPr sz="2000"/>
            </a:lvl3pPr>
            <a:lvl4pPr>
              <a:defRPr sz="2000"/>
            </a:lvl4pPr>
            <a:lvl5pPr>
              <a:defRPr sz="2000"/>
            </a:lvl5pPr>
          </a:lstStyle>
          <a:p>
            <a:pPr lvl="0"/>
            <a:r>
              <a:rPr lang="en-US"/>
              <a:t>Click to edit Master text style </a:t>
            </a:r>
          </a:p>
        </p:txBody>
      </p:sp>
      <p:sp>
        <p:nvSpPr>
          <p:cNvPr id="25" name="Title">
            <a:extLst>
              <a:ext uri="{FF2B5EF4-FFF2-40B4-BE49-F238E27FC236}">
                <a16:creationId xmlns:a16="http://schemas.microsoft.com/office/drawing/2014/main" id="{A8A7E6D2-D529-A23B-9EEB-8D2C37591A90}"/>
              </a:ext>
            </a:extLst>
          </p:cNvPr>
          <p:cNvSpPr>
            <a:spLocks noGrp="1"/>
          </p:cNvSpPr>
          <p:nvPr>
            <p:ph sz="quarter" idx="16"/>
          </p:nvPr>
        </p:nvSpPr>
        <p:spPr>
          <a:xfrm>
            <a:off x="4583113" y="450850"/>
            <a:ext cx="7112000" cy="476250"/>
          </a:xfrm>
          <a:prstGeom prst="rect">
            <a:avLst/>
          </a:prstGeom>
        </p:spPr>
        <p:txBody>
          <a:bodyPr lIns="0" anchor="ctr" anchorCtr="0"/>
          <a:lstStyle>
            <a:lvl1pPr marL="91440" indent="0">
              <a:buFontTx/>
              <a:buNone/>
              <a:defRPr sz="2800" b="1"/>
            </a:lvl1pPr>
            <a:lvl2pPr marL="548640" indent="0">
              <a:buFontTx/>
              <a:buNone/>
              <a:defRPr sz="2800" b="1"/>
            </a:lvl2pPr>
            <a:lvl3pPr marL="1005840" indent="0">
              <a:buFontTx/>
              <a:buNone/>
              <a:defRPr sz="2800" b="1"/>
            </a:lvl3pPr>
            <a:lvl4pPr marL="1463040" indent="0">
              <a:buFontTx/>
              <a:buNone/>
              <a:defRPr sz="2800" b="1"/>
            </a:lvl4pPr>
            <a:lvl5pPr marL="1920240" indent="0">
              <a:buFontTx/>
              <a:buNone/>
              <a:defRPr sz="2800" b="1"/>
            </a:lvl5pPr>
          </a:lstStyle>
          <a:p>
            <a:pPr lvl="0"/>
            <a:r>
              <a:rPr lang="en-US"/>
              <a:t>Click to edit Master text styles</a:t>
            </a:r>
          </a:p>
        </p:txBody>
      </p:sp>
      <p:sp>
        <p:nvSpPr>
          <p:cNvPr id="18" name="Subhead">
            <a:extLst>
              <a:ext uri="{FF2B5EF4-FFF2-40B4-BE49-F238E27FC236}">
                <a16:creationId xmlns:a16="http://schemas.microsoft.com/office/drawing/2014/main" id="{271B59BC-85BF-6CF2-DDC2-9A00AF58EF7C}"/>
              </a:ext>
            </a:extLst>
          </p:cNvPr>
          <p:cNvSpPr>
            <a:spLocks noGrp="1"/>
          </p:cNvSpPr>
          <p:nvPr>
            <p:ph type="body" sz="quarter" idx="15" hasCustomPrompt="1"/>
          </p:nvPr>
        </p:nvSpPr>
        <p:spPr>
          <a:xfrm>
            <a:off x="4582847" y="1058289"/>
            <a:ext cx="7111551" cy="722313"/>
          </a:xfrm>
          <a:prstGeom prst="rect">
            <a:avLst/>
          </a:prstGeom>
        </p:spPr>
        <p:txBody>
          <a:bodyPr>
            <a:noAutofit/>
          </a:bodyPr>
          <a:lstStyle>
            <a:lvl1pPr marL="0" indent="0">
              <a:buNone/>
              <a:defRPr sz="1400" b="1"/>
            </a:lvl1pPr>
            <a:lvl2pPr>
              <a:defRPr sz="2000"/>
            </a:lvl2pPr>
            <a:lvl3pPr>
              <a:defRPr sz="2000"/>
            </a:lvl3pPr>
            <a:lvl4pPr>
              <a:defRPr sz="2000"/>
            </a:lvl4pPr>
            <a:lvl5pPr>
              <a:defRPr sz="2000"/>
            </a:lvl5pPr>
          </a:lstStyle>
          <a:p>
            <a:pPr lvl="0"/>
            <a:r>
              <a:rPr lang="en-US" dirty="0"/>
              <a:t>Click to edit Master text style </a:t>
            </a:r>
          </a:p>
        </p:txBody>
      </p:sp>
      <p:sp>
        <p:nvSpPr>
          <p:cNvPr id="19" name="Content">
            <a:extLst>
              <a:ext uri="{FF2B5EF4-FFF2-40B4-BE49-F238E27FC236}">
                <a16:creationId xmlns:a16="http://schemas.microsoft.com/office/drawing/2014/main" id="{2A078C54-26A2-83B7-47EA-1F3E2ABDA568}"/>
              </a:ext>
            </a:extLst>
          </p:cNvPr>
          <p:cNvSpPr>
            <a:spLocks noGrp="1"/>
          </p:cNvSpPr>
          <p:nvPr>
            <p:ph idx="1" hasCustomPrompt="1"/>
          </p:nvPr>
        </p:nvSpPr>
        <p:spPr>
          <a:xfrm>
            <a:off x="4582846" y="1889938"/>
            <a:ext cx="7111551" cy="3914775"/>
          </a:xfrm>
          <a:prstGeom prst="rect">
            <a:avLst/>
          </a:prstGeom>
        </p:spPr>
        <p:txBody>
          <a:bodyPr>
            <a:noAutofit/>
          </a:bodyPr>
          <a:lstStyle>
            <a:lvl1pPr marL="137160" indent="-137160">
              <a:defRPr sz="1400"/>
            </a:lvl1pPr>
            <a:lvl2pPr marL="685800" indent="-137160">
              <a:buFont typeface="Courier New" panose="02070309020205020404" pitchFamily="49" charset="0"/>
              <a:buChar char="o"/>
              <a:defRPr sz="1400"/>
            </a:lvl2pPr>
            <a:lvl3pPr marL="1143000" indent="-137160">
              <a:defRPr sz="1400"/>
            </a:lvl3pPr>
            <a:lvl4pPr marL="1600200" indent="-137160">
              <a:buFont typeface="Wingdings" pitchFamily="2" charset="2"/>
              <a:buChar char="§"/>
              <a:defRPr sz="1400"/>
            </a:lvl4pPr>
            <a:lvl5pPr marL="2057400"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EF47B95-8A71-378D-C7A2-0277EB340420}"/>
              </a:ext>
            </a:extLst>
          </p:cNvPr>
          <p:cNvSpPr>
            <a:spLocks noGrp="1"/>
          </p:cNvSpPr>
          <p:nvPr>
            <p:ph type="sldNum" sz="quarter" idx="10"/>
          </p:nvPr>
        </p:nvSpPr>
        <p:spPr/>
        <p:txBody>
          <a:bodyPr/>
          <a:lstStyle>
            <a:lvl1pPr>
              <a:defRPr>
                <a:solidFill>
                  <a:schemeClr val="bg1"/>
                </a:solidFill>
              </a:defRPr>
            </a:lvl1pPr>
          </a:lstStyle>
          <a:p>
            <a:pPr>
              <a:defRPr/>
            </a:pPr>
            <a:fld id="{73EF3F73-D8BE-1D4F-8F0C-03C5EC803F68}" type="slidenum">
              <a:rPr lang="en-US" smtClean="0"/>
              <a:pPr>
                <a:defRPr/>
              </a:pPr>
              <a:t>‹#›</a:t>
            </a:fld>
            <a:endParaRPr lang="en-US" dirty="0"/>
          </a:p>
        </p:txBody>
      </p:sp>
      <p:sp>
        <p:nvSpPr>
          <p:cNvPr id="5" name="Date Placeholder 4">
            <a:extLst>
              <a:ext uri="{FF2B5EF4-FFF2-40B4-BE49-F238E27FC236}">
                <a16:creationId xmlns:a16="http://schemas.microsoft.com/office/drawing/2014/main" id="{586DABC1-7174-9836-FD49-29740855D784}"/>
              </a:ext>
            </a:extLst>
          </p:cNvPr>
          <p:cNvSpPr>
            <a:spLocks noGrp="1"/>
          </p:cNvSpPr>
          <p:nvPr>
            <p:ph type="dt" sz="half" idx="12"/>
          </p:nvPr>
        </p:nvSpPr>
        <p:spPr/>
        <p:txBody>
          <a:bodyPr/>
          <a:lstStyle>
            <a:lvl1pPr>
              <a:defRPr>
                <a:solidFill>
                  <a:schemeClr val="bg1"/>
                </a:solidFill>
              </a:defRPr>
            </a:lvl1pPr>
          </a:lstStyle>
          <a:p>
            <a:pPr>
              <a:defRPr/>
            </a:pPr>
            <a:fld id="{7FCDCC6C-03AF-7646-8EB2-FF95F1F640D1}" type="datetime1">
              <a:rPr lang="en-US" smtClean="0"/>
              <a:t>2/5/2025</a:t>
            </a:fld>
            <a:endParaRPr lang="en-US" dirty="0"/>
          </a:p>
        </p:txBody>
      </p:sp>
      <p:sp>
        <p:nvSpPr>
          <p:cNvPr id="4" name="Footer Placeholder 3">
            <a:extLst>
              <a:ext uri="{FF2B5EF4-FFF2-40B4-BE49-F238E27FC236}">
                <a16:creationId xmlns:a16="http://schemas.microsoft.com/office/drawing/2014/main" id="{AB8EA699-9A79-4891-233C-BB3914DE7F6E}"/>
              </a:ext>
            </a:extLst>
          </p:cNvPr>
          <p:cNvSpPr>
            <a:spLocks noGrp="1"/>
          </p:cNvSpPr>
          <p:nvPr>
            <p:ph type="ftr" sz="quarter" idx="11"/>
          </p:nvPr>
        </p:nvSpPr>
        <p:spPr/>
        <p:txBody>
          <a:bodyPr/>
          <a:lstStyle>
            <a:lvl1pPr>
              <a:defRPr>
                <a:solidFill>
                  <a:schemeClr val="bg1"/>
                </a:solidFill>
              </a:defRPr>
            </a:lvl1pPr>
          </a:lstStyle>
          <a:p>
            <a:pPr>
              <a:defRPr/>
            </a:pPr>
            <a:endParaRPr lang="en-US" dirty="0"/>
          </a:p>
        </p:txBody>
      </p:sp>
    </p:spTree>
    <p:extLst>
      <p:ext uri="{BB962C8B-B14F-4D97-AF65-F5344CB8AC3E}">
        <p14:creationId xmlns:p14="http://schemas.microsoft.com/office/powerpoint/2010/main" val="570952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A261F6A8-23A5-7042-0407-49389B012951}"/>
              </a:ext>
            </a:extLst>
          </p:cNvPr>
          <p:cNvSpPr>
            <a:spLocks noGrp="1"/>
          </p:cNvSpPr>
          <p:nvPr>
            <p:ph type="dt" sz="half" idx="2"/>
          </p:nvPr>
        </p:nvSpPr>
        <p:spPr>
          <a:xfrm>
            <a:off x="838232" y="6377096"/>
            <a:ext cx="1274814" cy="257175"/>
          </a:xfrm>
          <a:prstGeom prst="rect">
            <a:avLst/>
          </a:prstGeom>
        </p:spPr>
        <p:txBody>
          <a:bodyPr vert="horz" lIns="91440" tIns="45720" rIns="91440" bIns="45720" rtlCol="0" anchor="b"/>
          <a:lstStyle>
            <a:lvl1pPr algn="ctr" fontAlgn="auto">
              <a:spcBef>
                <a:spcPts val="0"/>
              </a:spcBef>
              <a:spcAft>
                <a:spcPts val="0"/>
              </a:spcAft>
              <a:defRPr sz="1100" smtClean="0">
                <a:solidFill>
                  <a:srgbClr val="505050"/>
                </a:solidFill>
                <a:latin typeface="Arial"/>
                <a:ea typeface="+mn-ea"/>
                <a:cs typeface="Arial"/>
              </a:defRPr>
            </a:lvl1pPr>
          </a:lstStyle>
          <a:p>
            <a:pPr>
              <a:defRPr/>
            </a:pPr>
            <a:fld id="{931A2BA6-17AD-914B-A430-8F4321A5E3BC}" type="datetime1">
              <a:rPr lang="en-US" smtClean="0"/>
              <a:t>2/5/2025</a:t>
            </a:fld>
            <a:endParaRPr lang="en-US" dirty="0"/>
          </a:p>
        </p:txBody>
      </p:sp>
      <p:sp>
        <p:nvSpPr>
          <p:cNvPr id="7" name="Slide Number Placeholder 5">
            <a:extLst>
              <a:ext uri="{FF2B5EF4-FFF2-40B4-BE49-F238E27FC236}">
                <a16:creationId xmlns:a16="http://schemas.microsoft.com/office/drawing/2014/main" id="{FFBDC55F-0CAF-086F-79C2-9976CA1C5DEA}"/>
              </a:ext>
            </a:extLst>
          </p:cNvPr>
          <p:cNvSpPr>
            <a:spLocks noGrp="1"/>
          </p:cNvSpPr>
          <p:nvPr>
            <p:ph type="sldNum" sz="quarter" idx="4"/>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8" name="Footer Placeholder 4">
            <a:extLst>
              <a:ext uri="{FF2B5EF4-FFF2-40B4-BE49-F238E27FC236}">
                <a16:creationId xmlns:a16="http://schemas.microsoft.com/office/drawing/2014/main" id="{ADE80998-8777-A031-2F8F-C487D8591903}"/>
              </a:ext>
            </a:extLst>
          </p:cNvPr>
          <p:cNvSpPr>
            <a:spLocks noGrp="1"/>
          </p:cNvSpPr>
          <p:nvPr>
            <p:ph type="ftr" sz="quarter" idx="3"/>
          </p:nvPr>
        </p:nvSpPr>
        <p:spPr>
          <a:xfrm>
            <a:off x="2183182"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endParaRPr lang="en-US" dirty="0"/>
          </a:p>
        </p:txBody>
      </p:sp>
      <p:pic>
        <p:nvPicPr>
          <p:cNvPr id="13" name="The Standard logo">
            <a:extLst>
              <a:ext uri="{FF2B5EF4-FFF2-40B4-BE49-F238E27FC236}">
                <a16:creationId xmlns:a16="http://schemas.microsoft.com/office/drawing/2014/main" id="{9C7FA7C5-3A80-75E7-6B70-1941F330926B}"/>
              </a:ext>
              <a:ext uri="{C183D7F6-B498-43B3-948B-1728B52AA6E4}">
                <adec:decorative xmlns:adec="http://schemas.microsoft.com/office/drawing/2017/decorative" val="1"/>
              </a:ext>
            </a:extLst>
          </p:cNvPr>
          <p:cNvPicPr>
            <a:picLocks noChangeAspect="1"/>
          </p:cNvPicPr>
          <p:nvPr userDrawn="1"/>
        </p:nvPicPr>
        <p:blipFill rotWithShape="1">
          <a:blip r:embed="rId20"/>
          <a:srcRect l="19360" t="10895" r="18856" b="12424"/>
          <a:stretch/>
        </p:blipFill>
        <p:spPr>
          <a:xfrm>
            <a:off x="10847612" y="5946475"/>
            <a:ext cx="996753" cy="695864"/>
          </a:xfrm>
          <a:prstGeom prst="rect">
            <a:avLst/>
          </a:prstGeom>
        </p:spPr>
      </p:pic>
    </p:spTree>
    <p:extLst>
      <p:ext uri="{BB962C8B-B14F-4D97-AF65-F5344CB8AC3E}">
        <p14:creationId xmlns:p14="http://schemas.microsoft.com/office/powerpoint/2010/main" val="2394097541"/>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54" r:id="rId3"/>
    <p:sldLayoutId id="2147483650" r:id="rId4"/>
    <p:sldLayoutId id="2147483677" r:id="rId5"/>
    <p:sldLayoutId id="2147483660" r:id="rId6"/>
    <p:sldLayoutId id="2147483699" r:id="rId7"/>
    <p:sldLayoutId id="2147483711" r:id="rId8"/>
    <p:sldLayoutId id="2147483700" r:id="rId9"/>
    <p:sldLayoutId id="2147483683" r:id="rId10"/>
    <p:sldLayoutId id="2147483684" r:id="rId11"/>
    <p:sldLayoutId id="2147483687" r:id="rId12"/>
    <p:sldLayoutId id="2147483655" r:id="rId13"/>
    <p:sldLayoutId id="2147483696" r:id="rId14"/>
    <p:sldLayoutId id="2147483695" r:id="rId15"/>
    <p:sldLayoutId id="2147483697" r:id="rId16"/>
    <p:sldLayoutId id="2147483698" r:id="rId17"/>
    <p:sldLayoutId id="2147483712" r:id="rId18"/>
  </p:sldLayoutIdLst>
  <p:hf hdr="0" ftr="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137160" algn="l" defTabSz="914400" rtl="0" eaLnBrk="1" latinLnBrk="0" hangingPunct="1">
        <a:lnSpc>
          <a:spcPct val="11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ct val="110000"/>
        </a:lnSpc>
        <a:spcBef>
          <a:spcPts val="500"/>
        </a:spcBef>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ct val="110000"/>
        </a:lnSpc>
        <a:spcBef>
          <a:spcPts val="50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13716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al-electronicenrollment@standard.com" TargetMode="External"/><Relationship Id="rId2" Type="http://schemas.openxmlformats.org/officeDocument/2006/relationships/hyperlink" Target="mailto:al-selfbillsupport@standard.com" TargetMode="External"/><Relationship Id="rId1" Type="http://schemas.openxmlformats.org/officeDocument/2006/relationships/slideLayout" Target="../slideLayouts/slideLayout18.xml"/><Relationship Id="rId6" Type="http://schemas.openxmlformats.org/officeDocument/2006/relationships/hyperlink" Target="tel:866-792-0065" TargetMode="External"/><Relationship Id="rId5" Type="http://schemas.openxmlformats.org/officeDocument/2006/relationships/hyperlink" Target="mailto:AL-AdminPortalSupp@standard.com" TargetMode="External"/><Relationship Id="rId4" Type="http://schemas.openxmlformats.org/officeDocument/2006/relationships/hyperlink" Target="mailto:al-e&amp;bsupport@standard.com"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www.vacorp.org/coverage/hybrid-disability/" TargetMode="Externa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hyperlink" Target="mailto:lori.donato@standard.com" TargetMode="Externa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AL-Claims@standard.co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mailto:AL-VACORPClaims@standard.com"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hyperlink" Target="24576_1-25%20VACORP%20contact%20list.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AL-AdminPortalSupp@standard.com" TargetMode="External"/><Relationship Id="rId2" Type="http://schemas.openxmlformats.org/officeDocument/2006/relationships/hyperlink" Target="https://app.standard.com/benefits/employer/compassi" TargetMode="External"/><Relationship Id="rId1" Type="http://schemas.openxmlformats.org/officeDocument/2006/relationships/slideLayout" Target="../slideLayouts/slideLayout18.xml"/><Relationship Id="rId4" Type="http://schemas.openxmlformats.org/officeDocument/2006/relationships/hyperlink" Target="tel:866-792-0065"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app.standard.com/benefits/employee/soc/" TargetMode="Externa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63823MUMENLIC%20Short%20Term%20Disability%20Claim%20Fill%2001%2025%20VAcorp.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00C12135-2144-D959-DCBA-891DC8DC93E0}"/>
              </a:ext>
            </a:extLst>
          </p:cNvPr>
          <p:cNvSpPr>
            <a:spLocks noGrp="1"/>
          </p:cNvSpPr>
          <p:nvPr>
            <p:ph type="title"/>
          </p:nvPr>
        </p:nvSpPr>
        <p:spPr>
          <a:xfrm>
            <a:off x="763244" y="674804"/>
            <a:ext cx="4572000" cy="2272742"/>
          </a:xfrm>
        </p:spPr>
        <p:txBody>
          <a:bodyPr anchor="t" anchorCtr="0">
            <a:noAutofit/>
          </a:bodyPr>
          <a:lstStyle/>
          <a:p>
            <a:pPr algn="l"/>
            <a:r>
              <a:rPr lang="en-US" sz="4400" b="1" dirty="0">
                <a:solidFill>
                  <a:schemeClr val="bg1"/>
                </a:solidFill>
              </a:rPr>
              <a:t>Understanding Recent Changes: </a:t>
            </a:r>
            <a:br>
              <a:rPr lang="en-US" sz="4400" b="1" dirty="0">
                <a:solidFill>
                  <a:schemeClr val="bg1"/>
                </a:solidFill>
              </a:rPr>
            </a:br>
            <a:br>
              <a:rPr lang="en-US" sz="4400" b="1" dirty="0">
                <a:solidFill>
                  <a:schemeClr val="bg1"/>
                </a:solidFill>
              </a:rPr>
            </a:br>
            <a:r>
              <a:rPr lang="en-US" sz="4400" b="1" dirty="0">
                <a:solidFill>
                  <a:schemeClr val="bg1"/>
                </a:solidFill>
              </a:rPr>
              <a:t>Anthem to The Standard</a:t>
            </a:r>
          </a:p>
        </p:txBody>
      </p:sp>
      <p:pic>
        <p:nvPicPr>
          <p:cNvPr id="3" name="Picture Placeholder 2" descr="A person standing in an office">
            <a:extLst>
              <a:ext uri="{FF2B5EF4-FFF2-40B4-BE49-F238E27FC236}">
                <a16:creationId xmlns:a16="http://schemas.microsoft.com/office/drawing/2014/main" id="{DA94FF99-628E-4908-8448-5EC458ACDEFF}"/>
              </a:ext>
            </a:extLst>
          </p:cNvPr>
          <p:cNvPicPr>
            <a:picLocks noGrp="1" noChangeAspect="1"/>
          </p:cNvPicPr>
          <p:nvPr>
            <p:ph type="pic" sz="quarter" idx="14"/>
          </p:nvPr>
        </p:nvPicPr>
        <p:blipFill>
          <a:blip r:embed="rId3"/>
          <a:srcRect l="12450" r="12450"/>
          <a:stretch>
            <a:fillRect/>
          </a:stretch>
        </p:blipFill>
        <p:spPr>
          <a:xfrm>
            <a:off x="5805196" y="413657"/>
            <a:ext cx="5623560" cy="4310744"/>
          </a:xfrm>
        </p:spPr>
      </p:pic>
    </p:spTree>
    <p:extLst>
      <p:ext uri="{BB962C8B-B14F-4D97-AF65-F5344CB8AC3E}">
        <p14:creationId xmlns:p14="http://schemas.microsoft.com/office/powerpoint/2010/main" val="3891155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39C64-D69A-8A0F-FF65-2192592233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7E41BC0-EFAF-5F52-9855-42A056530976}"/>
              </a:ext>
            </a:extLst>
          </p:cNvPr>
          <p:cNvSpPr>
            <a:spLocks noGrp="1"/>
          </p:cNvSpPr>
          <p:nvPr>
            <p:ph type="title"/>
          </p:nvPr>
        </p:nvSpPr>
        <p:spPr>
          <a:xfrm>
            <a:off x="550834" y="1020278"/>
            <a:ext cx="4572000" cy="1888767"/>
          </a:xfrm>
        </p:spPr>
        <p:txBody>
          <a:bodyPr/>
          <a:lstStyle/>
          <a:p>
            <a:r>
              <a:rPr lang="en-US" sz="3600" kern="0" dirty="0">
                <a:ea typeface="Times New Roman" panose="02020603050405020304" pitchFamily="18" charset="0"/>
              </a:rPr>
              <a:t>What has Changed with</a:t>
            </a:r>
            <a:r>
              <a:rPr lang="en-US" sz="3600" b="1" kern="0" dirty="0">
                <a:effectLst/>
                <a:latin typeface="Arial" panose="020B0604020202020204" pitchFamily="34" charset="0"/>
                <a:ea typeface="Times New Roman" panose="02020603050405020304" pitchFamily="18" charset="0"/>
              </a:rPr>
              <a:t> Payment</a:t>
            </a:r>
            <a:r>
              <a:rPr lang="en-US" sz="3600" kern="0" dirty="0">
                <a:ea typeface="Times New Roman" panose="02020603050405020304" pitchFamily="18" charset="0"/>
              </a:rPr>
              <a:t>s?</a:t>
            </a:r>
            <a:br>
              <a:rPr lang="en-US" sz="3600" kern="0" dirty="0">
                <a:ea typeface="Times New Roman" panose="02020603050405020304" pitchFamily="18" charset="0"/>
              </a:rPr>
            </a:br>
            <a:br>
              <a:rPr lang="en-US" sz="3600" kern="0" dirty="0">
                <a:ea typeface="Times New Roman" panose="02020603050405020304" pitchFamily="18" charset="0"/>
              </a:rPr>
            </a:br>
            <a:r>
              <a:rPr lang="en-US" sz="3600" kern="0" dirty="0">
                <a:ea typeface="Times New Roman" panose="02020603050405020304" pitchFamily="18" charset="0"/>
              </a:rPr>
              <a:t>New</a:t>
            </a:r>
            <a:r>
              <a:rPr lang="en-US" sz="3600" b="1" kern="0" dirty="0">
                <a:effectLst/>
                <a:latin typeface="Arial" panose="020B0604020202020204" pitchFamily="34" charset="0"/>
                <a:ea typeface="Times New Roman" panose="02020603050405020304" pitchFamily="18" charset="0"/>
              </a:rPr>
              <a:t> Email Addresses</a:t>
            </a:r>
            <a:endParaRPr lang="en-US" sz="3600" dirty="0"/>
          </a:p>
        </p:txBody>
      </p:sp>
      <p:sp>
        <p:nvSpPr>
          <p:cNvPr id="5" name="Picture Placeholder 4">
            <a:extLst>
              <a:ext uri="{FF2B5EF4-FFF2-40B4-BE49-F238E27FC236}">
                <a16:creationId xmlns:a16="http://schemas.microsoft.com/office/drawing/2014/main" id="{905F3ED5-589A-B014-B10F-05C5E28B8AAE}"/>
              </a:ext>
            </a:extLst>
          </p:cNvPr>
          <p:cNvSpPr>
            <a:spLocks noGrp="1"/>
          </p:cNvSpPr>
          <p:nvPr>
            <p:ph type="pic" sz="quarter" idx="14"/>
          </p:nvPr>
        </p:nvSpPr>
        <p:spPr>
          <a:xfrm>
            <a:off x="4882101" y="733482"/>
            <a:ext cx="6846073" cy="3703346"/>
          </a:xfrm>
        </p:spPr>
        <p:txBody>
          <a:bodyPr/>
          <a:lstStyle/>
          <a:p>
            <a:pPr>
              <a:buFont typeface="Wingdings" panose="05000000000000000000" pitchFamily="2" charset="2"/>
              <a:buChar char="v"/>
            </a:pPr>
            <a:r>
              <a:rPr lang="en-US" sz="1800" kern="0" dirty="0">
                <a:effectLst/>
                <a:latin typeface="Calibri" panose="020F0502020204030204" pitchFamily="34" charset="0"/>
                <a:ea typeface="Aptos" panose="020B0004020202020204" pitchFamily="34" charset="0"/>
                <a:cs typeface="Times New Roman" panose="02020603050405020304" pitchFamily="18" charset="0"/>
              </a:rPr>
              <a:t> </a:t>
            </a:r>
            <a:r>
              <a:rPr lang="en-US" sz="2000" kern="0" dirty="0">
                <a:effectLst/>
                <a:latin typeface="+mn-lt"/>
                <a:ea typeface="Aptos" panose="020B0004020202020204" pitchFamily="34" charset="0"/>
                <a:cs typeface="Times New Roman" panose="02020603050405020304" pitchFamily="18" charset="0"/>
              </a:rPr>
              <a:t>Email for Payment and Account Inquires:</a:t>
            </a:r>
          </a:p>
          <a:p>
            <a:pPr lvl="1">
              <a:buFont typeface="Wingdings" panose="05000000000000000000" pitchFamily="2" charset="2"/>
              <a:buChar char="v"/>
            </a:pPr>
            <a:r>
              <a:rPr lang="en-US" sz="2000" u="sng" kern="0" dirty="0">
                <a:solidFill>
                  <a:srgbClr val="0563C1"/>
                </a:solidFill>
                <a:effectLst/>
                <a:latin typeface="+mn-lt"/>
                <a:ea typeface="Aptos" panose="020B0004020202020204" pitchFamily="34" charset="0"/>
                <a:cs typeface="Times New Roman" panose="02020603050405020304" pitchFamily="18" charset="0"/>
                <a:hlinkClick r:id="rId2"/>
              </a:rPr>
              <a:t> al-selfbillsupport@standard.com</a:t>
            </a:r>
            <a:endParaRPr lang="en-US" sz="2000" u="sng" kern="0" dirty="0">
              <a:solidFill>
                <a:srgbClr val="0563C1"/>
              </a:solidFill>
              <a:effectLst/>
              <a:latin typeface="+mn-lt"/>
              <a:ea typeface="Aptos" panose="020B0004020202020204" pitchFamily="34" charset="0"/>
              <a:cs typeface="Times New Roman" panose="02020603050405020304" pitchFamily="18" charset="0"/>
            </a:endParaRPr>
          </a:p>
          <a:p>
            <a:pPr>
              <a:buFont typeface="Wingdings" panose="05000000000000000000" pitchFamily="2" charset="2"/>
              <a:buChar char="v"/>
            </a:pPr>
            <a:r>
              <a:rPr lang="en-US" sz="2000" kern="0" dirty="0">
                <a:effectLst/>
                <a:latin typeface="+mn-lt"/>
                <a:ea typeface="Aptos" panose="020B0004020202020204" pitchFamily="34" charset="0"/>
                <a:cs typeface="Times New Roman" panose="02020603050405020304" pitchFamily="18" charset="0"/>
              </a:rPr>
              <a:t> EDI:  </a:t>
            </a:r>
            <a:r>
              <a:rPr lang="en-US" sz="2000" u="sng" kern="0" dirty="0">
                <a:solidFill>
                  <a:srgbClr val="467886"/>
                </a:solidFill>
                <a:effectLst/>
                <a:latin typeface="+mn-lt"/>
                <a:ea typeface="Aptos" panose="020B0004020202020204" pitchFamily="34" charset="0"/>
                <a:cs typeface="Times New Roman" panose="02020603050405020304" pitchFamily="18" charset="0"/>
                <a:hlinkClick r:id="rId3"/>
              </a:rPr>
              <a:t>al-electronicenrollment@standard.com</a:t>
            </a:r>
            <a:endParaRPr lang="en-US" sz="2000" kern="100" dirty="0">
              <a:effectLst/>
              <a:latin typeface="+mn-lt"/>
              <a:ea typeface="Aptos" panose="020B0004020202020204" pitchFamily="34" charset="0"/>
              <a:cs typeface="Times New Roman" panose="02020603050405020304" pitchFamily="18" charset="0"/>
            </a:endParaRPr>
          </a:p>
          <a:p>
            <a:pPr>
              <a:buFont typeface="Wingdings" panose="05000000000000000000" pitchFamily="2" charset="2"/>
              <a:buChar char="v"/>
            </a:pPr>
            <a:r>
              <a:rPr lang="en-US" sz="2000" kern="0" dirty="0">
                <a:effectLst/>
                <a:latin typeface="+mn-lt"/>
                <a:ea typeface="Aptos" panose="020B0004020202020204" pitchFamily="34" charset="0"/>
                <a:cs typeface="Times New Roman" panose="02020603050405020304" pitchFamily="18" charset="0"/>
              </a:rPr>
              <a:t> List Bill Administrative Services: </a:t>
            </a:r>
          </a:p>
          <a:p>
            <a:pPr lvl="1">
              <a:buFont typeface="Wingdings" panose="05000000000000000000" pitchFamily="2" charset="2"/>
              <a:buChar char="v"/>
            </a:pPr>
            <a:r>
              <a:rPr lang="en-US" sz="2000" kern="0" dirty="0">
                <a:effectLst/>
                <a:latin typeface="+mn-lt"/>
                <a:ea typeface="Aptos" panose="020B0004020202020204" pitchFamily="34" charset="0"/>
                <a:cs typeface="Times New Roman" panose="02020603050405020304" pitchFamily="18" charset="0"/>
              </a:rPr>
              <a:t> </a:t>
            </a:r>
            <a:r>
              <a:rPr lang="en-US" sz="2000" u="sng" kern="0" dirty="0">
                <a:solidFill>
                  <a:srgbClr val="467886"/>
                </a:solidFill>
                <a:effectLst/>
                <a:latin typeface="+mn-lt"/>
                <a:ea typeface="Aptos" panose="020B0004020202020204" pitchFamily="34" charset="0"/>
                <a:cs typeface="Times New Roman" panose="02020603050405020304" pitchFamily="18" charset="0"/>
                <a:hlinkClick r:id="rId4"/>
              </a:rPr>
              <a:t>al-e&amp;bsupport@standard.com</a:t>
            </a:r>
            <a:endParaRPr lang="en-US" sz="2000" u="sng" kern="0" dirty="0">
              <a:solidFill>
                <a:srgbClr val="467886"/>
              </a:solidFill>
              <a:effectLst/>
              <a:latin typeface="+mn-lt"/>
              <a:ea typeface="Aptos" panose="020B0004020202020204" pitchFamily="34" charset="0"/>
              <a:cs typeface="Times New Roman" panose="02020603050405020304" pitchFamily="18" charset="0"/>
            </a:endParaRPr>
          </a:p>
          <a:p>
            <a:pPr>
              <a:buFont typeface="Wingdings" panose="05000000000000000000" pitchFamily="2" charset="2"/>
              <a:buChar char="v"/>
            </a:pPr>
            <a:r>
              <a:rPr lang="en-US" sz="2000" kern="0" dirty="0">
                <a:solidFill>
                  <a:srgbClr val="666666"/>
                </a:solidFill>
                <a:latin typeface="+mn-lt"/>
                <a:ea typeface="Aptos" panose="020B0004020202020204" pitchFamily="34" charset="0"/>
                <a:cs typeface="Times New Roman" panose="02020603050405020304" pitchFamily="18" charset="0"/>
              </a:rPr>
              <a:t> </a:t>
            </a:r>
            <a:r>
              <a:rPr lang="en-US" sz="2000" kern="0" dirty="0">
                <a:solidFill>
                  <a:srgbClr val="666666"/>
                </a:solidFill>
                <a:effectLst/>
                <a:latin typeface="+mn-lt"/>
                <a:ea typeface="Aptos" panose="020B0004020202020204" pitchFamily="34" charset="0"/>
                <a:cs typeface="Times New Roman" panose="02020603050405020304" pitchFamily="18" charset="0"/>
              </a:rPr>
              <a:t>List Bill Online Premium Payments</a:t>
            </a:r>
          </a:p>
          <a:p>
            <a:pPr lvl="1">
              <a:buFont typeface="Wingdings" panose="05000000000000000000" pitchFamily="2" charset="2"/>
              <a:buChar char="v"/>
            </a:pPr>
            <a:r>
              <a:rPr lang="en-US" sz="2000" kern="0" dirty="0">
                <a:solidFill>
                  <a:srgbClr val="666666"/>
                </a:solidFill>
                <a:effectLst/>
                <a:latin typeface="+mn-lt"/>
                <a:ea typeface="Aptos" panose="020B0004020202020204" pitchFamily="34" charset="0"/>
                <a:cs typeface="Times New Roman" panose="02020603050405020304" pitchFamily="18" charset="0"/>
              </a:rPr>
              <a:t>: </a:t>
            </a:r>
            <a:r>
              <a:rPr lang="en-US" sz="2000" u="sng" kern="100" dirty="0">
                <a:solidFill>
                  <a:srgbClr val="666666"/>
                </a:solidFill>
                <a:effectLst/>
                <a:latin typeface="+mn-lt"/>
                <a:ea typeface="Aptos" panose="020B0004020202020204" pitchFamily="34" charset="0"/>
                <a:cs typeface="Times New Roman" panose="02020603050405020304" pitchFamily="18" charset="0"/>
                <a:hlinkClick r:id="rId5"/>
              </a:rPr>
              <a:t>AL-AdminPortalSupp@standard.com</a:t>
            </a:r>
            <a:r>
              <a:rPr lang="en-US" sz="2000" kern="100" dirty="0">
                <a:solidFill>
                  <a:srgbClr val="666666"/>
                </a:solidFill>
                <a:effectLst/>
                <a:latin typeface="+mn-lt"/>
                <a:ea typeface="Aptos" panose="020B0004020202020204" pitchFamily="34" charset="0"/>
                <a:cs typeface="Times New Roman" panose="02020603050405020304" pitchFamily="18" charset="0"/>
              </a:rPr>
              <a:t> or </a:t>
            </a:r>
            <a:r>
              <a:rPr lang="en-US" sz="2000" b="1" u="sng" kern="100" dirty="0">
                <a:solidFill>
                  <a:srgbClr val="666666"/>
                </a:solidFill>
                <a:effectLst/>
                <a:latin typeface="+mn-lt"/>
                <a:ea typeface="Aptos" panose="020B0004020202020204" pitchFamily="34" charset="0"/>
                <a:cs typeface="Times New Roman" panose="02020603050405020304" pitchFamily="18" charset="0"/>
                <a:hlinkClick r:id="rId6"/>
              </a:rPr>
              <a:t>866-792-0065</a:t>
            </a:r>
            <a:r>
              <a:rPr lang="en-US" sz="2000" kern="100" dirty="0">
                <a:solidFill>
                  <a:srgbClr val="666666"/>
                </a:solidFill>
                <a:effectLst/>
                <a:latin typeface="+mn-lt"/>
                <a:ea typeface="Aptos" panose="020B0004020202020204" pitchFamily="34" charset="0"/>
                <a:cs typeface="Times New Roman" panose="02020603050405020304" pitchFamily="18" charset="0"/>
              </a:rPr>
              <a:t> (8 am to 5:30 pm EST)</a:t>
            </a:r>
          </a:p>
          <a:p>
            <a:pPr marL="91440" indent="0">
              <a:buNone/>
            </a:pPr>
            <a:endParaRPr lang="en-US" sz="2000" kern="100" dirty="0">
              <a:effectLst/>
              <a:latin typeface="+mj-lt"/>
              <a:ea typeface="Aptos" panose="020B0004020202020204" pitchFamily="34" charset="0"/>
              <a:cs typeface="Times New Roman" panose="02020603050405020304" pitchFamily="18" charset="0"/>
            </a:endParaRPr>
          </a:p>
          <a:p>
            <a:pPr marL="91440" indent="0">
              <a:buNone/>
            </a:pPr>
            <a:endParaRPr lang="en-US" sz="2800" dirty="0">
              <a:effectLst/>
              <a:latin typeface="+mj-lt"/>
              <a:ea typeface="Aptos" panose="020B0004020202020204" pitchFamily="34" charset="0"/>
              <a:cs typeface="Aptos" panose="020B0004020202020204" pitchFamily="34" charset="0"/>
            </a:endParaRPr>
          </a:p>
          <a:p>
            <a:endParaRPr lang="en-US" dirty="0"/>
          </a:p>
        </p:txBody>
      </p:sp>
    </p:spTree>
    <p:extLst>
      <p:ext uri="{BB962C8B-B14F-4D97-AF65-F5344CB8AC3E}">
        <p14:creationId xmlns:p14="http://schemas.microsoft.com/office/powerpoint/2010/main" val="2729247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9E1B3-6E4E-C92A-2085-A1AE26B99F3B}"/>
              </a:ext>
            </a:extLst>
          </p:cNvPr>
          <p:cNvSpPr>
            <a:spLocks noGrp="1"/>
          </p:cNvSpPr>
          <p:nvPr>
            <p:ph type="title"/>
          </p:nvPr>
        </p:nvSpPr>
        <p:spPr>
          <a:xfrm>
            <a:off x="454582" y="1771049"/>
            <a:ext cx="4572000" cy="1340126"/>
          </a:xfrm>
        </p:spPr>
        <p:txBody>
          <a:bodyPr/>
          <a:lstStyle/>
          <a:p>
            <a:r>
              <a:rPr lang="en-US" sz="3600" b="1" kern="0" dirty="0">
                <a:effectLst/>
                <a:latin typeface="Arial" panose="020B0604020202020204" pitchFamily="34" charset="0"/>
                <a:ea typeface="Times New Roman" panose="02020603050405020304" pitchFamily="18" charset="0"/>
              </a:rPr>
              <a:t>VAcorp Hybrid Disability Website</a:t>
            </a:r>
            <a:endParaRPr lang="en-US" sz="3600" dirty="0"/>
          </a:p>
        </p:txBody>
      </p:sp>
      <p:sp>
        <p:nvSpPr>
          <p:cNvPr id="5" name="Picture Placeholder 4">
            <a:extLst>
              <a:ext uri="{FF2B5EF4-FFF2-40B4-BE49-F238E27FC236}">
                <a16:creationId xmlns:a16="http://schemas.microsoft.com/office/drawing/2014/main" id="{B84CF998-AEB7-FB3C-28F2-6A228C253AC8}"/>
              </a:ext>
            </a:extLst>
          </p:cNvPr>
          <p:cNvSpPr>
            <a:spLocks noGrp="1"/>
          </p:cNvSpPr>
          <p:nvPr>
            <p:ph type="pic" sz="quarter" idx="14"/>
          </p:nvPr>
        </p:nvSpPr>
        <p:spPr>
          <a:xfrm>
            <a:off x="4543124" y="698090"/>
            <a:ext cx="7084194" cy="4066415"/>
          </a:xfrm>
        </p:spPr>
        <p:txBody>
          <a:bodyPr/>
          <a:lstStyle/>
          <a:p>
            <a:pPr marL="91440" indent="0">
              <a:buNone/>
            </a:pPr>
            <a:r>
              <a:rPr lang="en-US" sz="3200" b="1" dirty="0">
                <a:solidFill>
                  <a:srgbClr val="0000FF"/>
                </a:solidFill>
                <a:effectLst/>
                <a:latin typeface="+mj-lt"/>
                <a:ea typeface="Aptos" panose="020B0004020202020204" pitchFamily="34" charset="0"/>
                <a:cs typeface="Aptos" panose="020B0004020202020204" pitchFamily="34" charset="0"/>
                <a:hlinkClick r:id="rId2"/>
              </a:rPr>
              <a:t>VAcorp Hybrid Disability Website:</a:t>
            </a:r>
          </a:p>
          <a:p>
            <a:pPr>
              <a:buFont typeface="Wingdings" panose="05000000000000000000" pitchFamily="2" charset="2"/>
              <a:buChar char="v"/>
            </a:pPr>
            <a:r>
              <a:rPr lang="en-US" sz="2800" u="sng" dirty="0">
                <a:solidFill>
                  <a:srgbClr val="0000FF"/>
                </a:solidFill>
                <a:effectLst/>
                <a:latin typeface="+mj-lt"/>
                <a:ea typeface="Aptos" panose="020B0004020202020204" pitchFamily="34" charset="0"/>
                <a:cs typeface="Aptos" panose="020B0004020202020204" pitchFamily="34" charset="0"/>
                <a:hlinkClick r:id="rId2"/>
              </a:rPr>
              <a:t>https://www.vacorp.org/coverage/hybrid-disability/</a:t>
            </a:r>
            <a:endParaRPr lang="en-US" sz="2800" u="sng" dirty="0">
              <a:solidFill>
                <a:srgbClr val="0000FF"/>
              </a:solidFill>
              <a:effectLst/>
              <a:latin typeface="+mj-lt"/>
              <a:ea typeface="Aptos" panose="020B0004020202020204" pitchFamily="34" charset="0"/>
              <a:cs typeface="Aptos" panose="020B0004020202020204" pitchFamily="34" charset="0"/>
            </a:endParaRPr>
          </a:p>
          <a:p>
            <a:pPr>
              <a:buFont typeface="Wingdings" panose="05000000000000000000" pitchFamily="2" charset="2"/>
              <a:buChar char="v"/>
            </a:pPr>
            <a:r>
              <a:rPr lang="en-US" sz="2800" dirty="0">
                <a:solidFill>
                  <a:srgbClr val="0000FF"/>
                </a:solidFill>
                <a:latin typeface="+mj-lt"/>
                <a:ea typeface="Aptos" panose="020B0004020202020204" pitchFamily="34" charset="0"/>
                <a:cs typeface="Aptos" panose="020B0004020202020204" pitchFamily="34" charset="0"/>
              </a:rPr>
              <a:t> Website is always kept up-to-date</a:t>
            </a:r>
          </a:p>
          <a:p>
            <a:pPr>
              <a:buFont typeface="Wingdings" panose="05000000000000000000" pitchFamily="2" charset="2"/>
              <a:buChar char="v"/>
            </a:pPr>
            <a:r>
              <a:rPr lang="en-US" sz="2800" dirty="0">
                <a:solidFill>
                  <a:srgbClr val="0000FF"/>
                </a:solidFill>
                <a:latin typeface="+mj-lt"/>
                <a:ea typeface="Aptos" panose="020B0004020202020204" pitchFamily="34" charset="0"/>
                <a:cs typeface="Aptos" panose="020B0004020202020204" pitchFamily="34" charset="0"/>
              </a:rPr>
              <a:t> Best location to access documents and plan information</a:t>
            </a:r>
          </a:p>
          <a:p>
            <a:pPr marL="91440" indent="0">
              <a:buNone/>
            </a:pPr>
            <a:endParaRPr lang="en-US" sz="2800" dirty="0">
              <a:effectLst/>
              <a:latin typeface="+mj-lt"/>
              <a:ea typeface="Aptos" panose="020B0004020202020204" pitchFamily="34" charset="0"/>
              <a:cs typeface="Aptos" panose="020B0004020202020204" pitchFamily="34" charset="0"/>
            </a:endParaRPr>
          </a:p>
          <a:p>
            <a:endParaRPr lang="en-US" dirty="0"/>
          </a:p>
        </p:txBody>
      </p:sp>
    </p:spTree>
    <p:extLst>
      <p:ext uri="{BB962C8B-B14F-4D97-AF65-F5344CB8AC3E}">
        <p14:creationId xmlns:p14="http://schemas.microsoft.com/office/powerpoint/2010/main" val="163836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A3531-1201-6CBF-A17A-57C11A5C54A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69A721F-A435-1604-5692-D36FFF755711}"/>
              </a:ext>
            </a:extLst>
          </p:cNvPr>
          <p:cNvSpPr>
            <a:spLocks noGrp="1"/>
          </p:cNvSpPr>
          <p:nvPr>
            <p:ph type="title"/>
          </p:nvPr>
        </p:nvSpPr>
        <p:spPr>
          <a:xfrm>
            <a:off x="454582" y="1771049"/>
            <a:ext cx="4572000" cy="1340126"/>
          </a:xfrm>
        </p:spPr>
        <p:txBody>
          <a:bodyPr/>
          <a:lstStyle/>
          <a:p>
            <a:r>
              <a:rPr lang="en-US" sz="3600" b="1" kern="0" dirty="0">
                <a:effectLst/>
                <a:latin typeface="Arial" panose="020B0604020202020204" pitchFamily="34" charset="0"/>
                <a:ea typeface="Times New Roman" panose="02020603050405020304" pitchFamily="18" charset="0"/>
              </a:rPr>
              <a:t>Do you have any Changes?</a:t>
            </a:r>
            <a:endParaRPr lang="en-US" sz="3600" dirty="0"/>
          </a:p>
        </p:txBody>
      </p:sp>
      <p:sp>
        <p:nvSpPr>
          <p:cNvPr id="5" name="Picture Placeholder 4">
            <a:extLst>
              <a:ext uri="{FF2B5EF4-FFF2-40B4-BE49-F238E27FC236}">
                <a16:creationId xmlns:a16="http://schemas.microsoft.com/office/drawing/2014/main" id="{55A3BB1F-ACE9-7E1B-FDB3-5D42DE9F3B17}"/>
              </a:ext>
            </a:extLst>
          </p:cNvPr>
          <p:cNvSpPr>
            <a:spLocks noGrp="1"/>
          </p:cNvSpPr>
          <p:nvPr>
            <p:ph type="pic" sz="quarter" idx="14"/>
          </p:nvPr>
        </p:nvSpPr>
        <p:spPr>
          <a:xfrm>
            <a:off x="4543124" y="698090"/>
            <a:ext cx="7084194" cy="4066415"/>
          </a:xfrm>
        </p:spPr>
        <p:txBody>
          <a:bodyPr/>
          <a:lstStyle/>
          <a:p>
            <a:pPr>
              <a:buFont typeface="Wingdings" panose="05000000000000000000" pitchFamily="2" charset="2"/>
              <a:buChar char="v"/>
            </a:pPr>
            <a:r>
              <a:rPr lang="en-US" sz="2800" dirty="0">
                <a:effectLst/>
                <a:latin typeface="+mj-lt"/>
                <a:ea typeface="Aptos" panose="020B0004020202020204" pitchFamily="34" charset="0"/>
                <a:cs typeface="Aptos" panose="020B0004020202020204" pitchFamily="34" charset="0"/>
              </a:rPr>
              <a:t> Please submit your </a:t>
            </a:r>
            <a:r>
              <a:rPr lang="en-US" sz="2800" dirty="0">
                <a:latin typeface="+mj-lt"/>
                <a:ea typeface="Aptos" panose="020B0004020202020204" pitchFamily="34" charset="0"/>
                <a:cs typeface="Aptos" panose="020B0004020202020204" pitchFamily="34" charset="0"/>
              </a:rPr>
              <a:t>VAcorp contact changes to:</a:t>
            </a:r>
          </a:p>
          <a:p>
            <a:pPr lvl="1">
              <a:buFont typeface="Wingdings" panose="05000000000000000000" pitchFamily="2" charset="2"/>
              <a:buChar char="v"/>
            </a:pPr>
            <a:r>
              <a:rPr lang="en-US" sz="2800" dirty="0">
                <a:latin typeface="+mj-lt"/>
                <a:ea typeface="Aptos" panose="020B0004020202020204" pitchFamily="34" charset="0"/>
                <a:cs typeface="Aptos" panose="020B0004020202020204" pitchFamily="34" charset="0"/>
              </a:rPr>
              <a:t>Your Account Manager, </a:t>
            </a:r>
            <a:r>
              <a:rPr lang="en-US" sz="2800" dirty="0">
                <a:latin typeface="+mj-lt"/>
                <a:ea typeface="Aptos" panose="020B0004020202020204" pitchFamily="34" charset="0"/>
                <a:cs typeface="Aptos" panose="020B0004020202020204" pitchFamily="34" charset="0"/>
                <a:hlinkClick r:id="rId2"/>
              </a:rPr>
              <a:t>lori.donato@standard.com</a:t>
            </a:r>
            <a:endParaRPr lang="en-US" sz="2800" dirty="0">
              <a:latin typeface="+mj-lt"/>
              <a:ea typeface="Aptos" panose="020B0004020202020204" pitchFamily="34" charset="0"/>
              <a:cs typeface="Aptos" panose="020B0004020202020204" pitchFamily="34" charset="0"/>
            </a:endParaRPr>
          </a:p>
          <a:p>
            <a:pPr marL="548640" lvl="1" indent="0">
              <a:buNone/>
            </a:pPr>
            <a:r>
              <a:rPr lang="en-US" sz="2800" dirty="0">
                <a:latin typeface="+mj-lt"/>
                <a:ea typeface="Aptos" panose="020B0004020202020204" pitchFamily="34" charset="0"/>
                <a:cs typeface="Aptos" panose="020B0004020202020204" pitchFamily="34" charset="0"/>
              </a:rPr>
              <a:t>OR</a:t>
            </a:r>
          </a:p>
          <a:p>
            <a:pPr lvl="1">
              <a:buFont typeface="Wingdings" panose="05000000000000000000" pitchFamily="2" charset="2"/>
              <a:buChar char="v"/>
            </a:pPr>
            <a:r>
              <a:rPr lang="en-US" sz="2800" dirty="0">
                <a:effectLst/>
                <a:latin typeface="+mj-lt"/>
                <a:ea typeface="Aptos" panose="020B0004020202020204" pitchFamily="34" charset="0"/>
                <a:cs typeface="Aptos" panose="020B0004020202020204" pitchFamily="34" charset="0"/>
              </a:rPr>
              <a:t>Your Dedicated Case Manager</a:t>
            </a:r>
          </a:p>
          <a:p>
            <a:endParaRPr lang="en-US" dirty="0"/>
          </a:p>
        </p:txBody>
      </p:sp>
    </p:spTree>
    <p:extLst>
      <p:ext uri="{BB962C8B-B14F-4D97-AF65-F5344CB8AC3E}">
        <p14:creationId xmlns:p14="http://schemas.microsoft.com/office/powerpoint/2010/main" val="864283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06F93-D89A-455C-1A1B-3C67A5C3EC0A}"/>
            </a:ext>
          </a:extLst>
        </p:cNvPr>
        <p:cNvGrpSpPr/>
        <p:nvPr/>
      </p:nvGrpSpPr>
      <p:grpSpPr>
        <a:xfrm>
          <a:off x="0" y="0"/>
          <a:ext cx="0" cy="0"/>
          <a:chOff x="0" y="0"/>
          <a:chExt cx="0" cy="0"/>
        </a:xfrm>
      </p:grpSpPr>
      <p:sp>
        <p:nvSpPr>
          <p:cNvPr id="4" name="Title">
            <a:extLst>
              <a:ext uri="{FF2B5EF4-FFF2-40B4-BE49-F238E27FC236}">
                <a16:creationId xmlns:a16="http://schemas.microsoft.com/office/drawing/2014/main" id="{A41AEC97-B048-604F-8D8E-AA9A2332B7EC}"/>
              </a:ext>
            </a:extLst>
          </p:cNvPr>
          <p:cNvSpPr>
            <a:spLocks noGrp="1"/>
          </p:cNvSpPr>
          <p:nvPr>
            <p:ph type="title"/>
          </p:nvPr>
        </p:nvSpPr>
        <p:spPr>
          <a:xfrm>
            <a:off x="675963" y="963561"/>
            <a:ext cx="4572000" cy="2272742"/>
          </a:xfrm>
        </p:spPr>
        <p:txBody>
          <a:bodyPr anchor="t" anchorCtr="0">
            <a:noAutofit/>
          </a:bodyPr>
          <a:lstStyle/>
          <a:p>
            <a:pPr algn="l"/>
            <a:r>
              <a:rPr lang="en-US" sz="4400" b="1" dirty="0">
                <a:solidFill>
                  <a:schemeClr val="bg1"/>
                </a:solidFill>
              </a:rPr>
              <a:t>Thank you for your time!</a:t>
            </a:r>
            <a:br>
              <a:rPr lang="en-US" sz="4400" b="1" dirty="0">
                <a:solidFill>
                  <a:schemeClr val="bg1"/>
                </a:solidFill>
              </a:rPr>
            </a:br>
            <a:br>
              <a:rPr lang="en-US" sz="4400" b="1" dirty="0">
                <a:solidFill>
                  <a:schemeClr val="bg1"/>
                </a:solidFill>
              </a:rPr>
            </a:br>
            <a:r>
              <a:rPr lang="en-US" sz="4400" b="1" dirty="0">
                <a:solidFill>
                  <a:schemeClr val="bg1"/>
                </a:solidFill>
              </a:rPr>
              <a:t>Any Questions?</a:t>
            </a:r>
          </a:p>
        </p:txBody>
      </p:sp>
      <p:pic>
        <p:nvPicPr>
          <p:cNvPr id="9" name="Picture Placeholder 8" descr="Low angle view of a building&#10;&#10;Description automatically generated">
            <a:extLst>
              <a:ext uri="{FF2B5EF4-FFF2-40B4-BE49-F238E27FC236}">
                <a16:creationId xmlns:a16="http://schemas.microsoft.com/office/drawing/2014/main" id="{BD114B38-8032-B48F-237B-E8C31860CA47}"/>
              </a:ext>
            </a:extLst>
          </p:cNvPr>
          <p:cNvPicPr>
            <a:picLocks noGrp="1" noChangeAspect="1"/>
          </p:cNvPicPr>
          <p:nvPr>
            <p:ph type="pic" sz="quarter" idx="14"/>
          </p:nvPr>
        </p:nvPicPr>
        <p:blipFill>
          <a:blip r:embed="rId3"/>
          <a:srcRect l="16567" r="16567"/>
          <a:stretch>
            <a:fillRect/>
          </a:stretch>
        </p:blipFill>
        <p:spPr>
          <a:xfrm>
            <a:off x="5805196" y="452284"/>
            <a:ext cx="5610056" cy="4286864"/>
          </a:xfrm>
        </p:spPr>
      </p:pic>
    </p:spTree>
    <p:extLst>
      <p:ext uri="{BB962C8B-B14F-4D97-AF65-F5344CB8AC3E}">
        <p14:creationId xmlns:p14="http://schemas.microsoft.com/office/powerpoint/2010/main" val="426852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C70BD4F-EDC5-0855-2888-6B606ED51008}"/>
              </a:ext>
            </a:extLst>
          </p:cNvPr>
          <p:cNvSpPr>
            <a:spLocks noGrp="1"/>
          </p:cNvSpPr>
          <p:nvPr>
            <p:ph type="sldNum" sz="quarter" idx="12"/>
          </p:nvPr>
        </p:nvSpPr>
        <p:spPr/>
        <p:txBody>
          <a:bodyPr/>
          <a:lstStyle/>
          <a:p>
            <a:pPr>
              <a:defRPr/>
            </a:pPr>
            <a:fld id="{73EF3F73-D8BE-1D4F-8F0C-03C5EC803F68}" type="slidenum">
              <a:rPr lang="en-US" smtClean="0"/>
              <a:pPr>
                <a:defRPr/>
              </a:pPr>
              <a:t>14</a:t>
            </a:fld>
            <a:endParaRPr lang="en-US" dirty="0"/>
          </a:p>
        </p:txBody>
      </p:sp>
      <p:sp>
        <p:nvSpPr>
          <p:cNvPr id="3" name="Date Placeholder 2">
            <a:extLst>
              <a:ext uri="{FF2B5EF4-FFF2-40B4-BE49-F238E27FC236}">
                <a16:creationId xmlns:a16="http://schemas.microsoft.com/office/drawing/2014/main" id="{5A37EB5B-2E1F-ECAB-EDAA-18C5A967C733}"/>
              </a:ext>
            </a:extLst>
          </p:cNvPr>
          <p:cNvSpPr>
            <a:spLocks noGrp="1"/>
          </p:cNvSpPr>
          <p:nvPr>
            <p:ph type="dt" sz="half" idx="2"/>
          </p:nvPr>
        </p:nvSpPr>
        <p:spPr>
          <a:xfrm>
            <a:off x="908368" y="6377096"/>
            <a:ext cx="1274814" cy="257175"/>
          </a:xfrm>
        </p:spPr>
        <p:txBody>
          <a:bodyPr/>
          <a:lstStyle/>
          <a:p>
            <a:pPr>
              <a:defRPr/>
            </a:pPr>
            <a:fld id="{2BA03A81-74FA-8245-9933-9C5DA2581698}" type="datetime1">
              <a:rPr lang="en-US" smtClean="0"/>
              <a:t>2/5/2025</a:t>
            </a:fld>
            <a:endParaRPr lang="en-US" dirty="0"/>
          </a:p>
        </p:txBody>
      </p:sp>
      <p:sp>
        <p:nvSpPr>
          <p:cNvPr id="2" name="Title 1">
            <a:extLst>
              <a:ext uri="{FF2B5EF4-FFF2-40B4-BE49-F238E27FC236}">
                <a16:creationId xmlns:a16="http://schemas.microsoft.com/office/drawing/2014/main" id="{3E2DBD2D-2924-743D-AC83-CA5435A46DD1}"/>
              </a:ext>
            </a:extLst>
          </p:cNvPr>
          <p:cNvSpPr>
            <a:spLocks noGrp="1"/>
          </p:cNvSpPr>
          <p:nvPr>
            <p:ph type="title"/>
          </p:nvPr>
        </p:nvSpPr>
        <p:spPr>
          <a:xfrm>
            <a:off x="838200" y="-1325563"/>
            <a:ext cx="10515600" cy="1325563"/>
          </a:xfrm>
          <a:prstGeom prst="rect">
            <a:avLst/>
          </a:prstGeom>
        </p:spPr>
        <p:txBody>
          <a:bodyPr anchor="b"/>
          <a:lstStyle/>
          <a:p>
            <a:r>
              <a:rPr lang="en-US" dirty="0"/>
              <a:t>Disclaimers</a:t>
            </a:r>
          </a:p>
        </p:txBody>
      </p:sp>
    </p:spTree>
    <p:extLst>
      <p:ext uri="{BB962C8B-B14F-4D97-AF65-F5344CB8AC3E}">
        <p14:creationId xmlns:p14="http://schemas.microsoft.com/office/powerpoint/2010/main" val="3572635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17D769-D24D-2B4C-1592-D11917AE8A3F}"/>
              </a:ext>
            </a:extLst>
          </p:cNvPr>
          <p:cNvSpPr>
            <a:spLocks noGrp="1"/>
          </p:cNvSpPr>
          <p:nvPr>
            <p:ph type="title"/>
          </p:nvPr>
        </p:nvSpPr>
        <p:spPr/>
        <p:txBody>
          <a:bodyPr/>
          <a:lstStyle/>
          <a:p>
            <a:r>
              <a:rPr lang="en-US" sz="3600" dirty="0"/>
              <a:t>Agenda</a:t>
            </a:r>
          </a:p>
        </p:txBody>
      </p:sp>
      <p:sp>
        <p:nvSpPr>
          <p:cNvPr id="3" name="Content Placeholder 2">
            <a:extLst>
              <a:ext uri="{FF2B5EF4-FFF2-40B4-BE49-F238E27FC236}">
                <a16:creationId xmlns:a16="http://schemas.microsoft.com/office/drawing/2014/main" id="{20C08723-1920-4028-4073-99FACEAD05F2}"/>
              </a:ext>
            </a:extLst>
          </p:cNvPr>
          <p:cNvSpPr>
            <a:spLocks noGrp="1"/>
          </p:cNvSpPr>
          <p:nvPr>
            <p:ph idx="1"/>
          </p:nvPr>
        </p:nvSpPr>
        <p:spPr>
          <a:xfrm>
            <a:off x="3784821" y="604299"/>
            <a:ext cx="7410076" cy="4842343"/>
          </a:xfrm>
        </p:spPr>
        <p:txBody>
          <a:bodyPr/>
          <a:lstStyle/>
          <a:p>
            <a:pPr>
              <a:lnSpc>
                <a:spcPct val="150000"/>
              </a:lnSpc>
              <a:spcBef>
                <a:spcPts val="0"/>
              </a:spcBef>
              <a:buFont typeface="Wingdings" panose="05000000000000000000" pitchFamily="2" charset="2"/>
              <a:buChar char="v"/>
            </a:pPr>
            <a:r>
              <a:rPr lang="en-US" dirty="0">
                <a:latin typeface="Arial" panose="020B0604020202020204" pitchFamily="34" charset="0"/>
                <a:cs typeface="Arial" panose="020B0604020202020204" pitchFamily="34" charset="0"/>
              </a:rPr>
              <a:t> What Changed?</a:t>
            </a:r>
          </a:p>
          <a:p>
            <a:pPr>
              <a:lnSpc>
                <a:spcPct val="150000"/>
              </a:lnSpc>
              <a:spcBef>
                <a:spcPts val="0"/>
              </a:spcBef>
              <a:buFont typeface="Wingdings" panose="05000000000000000000" pitchFamily="2" charset="2"/>
              <a:buChar char="v"/>
            </a:pPr>
            <a:r>
              <a:rPr lang="en-US" dirty="0">
                <a:latin typeface="Arial" panose="020B0604020202020204" pitchFamily="34" charset="0"/>
                <a:cs typeface="Arial" panose="020B0604020202020204" pitchFamily="34" charset="0"/>
              </a:rPr>
              <a:t> Compassi</a:t>
            </a:r>
          </a:p>
          <a:p>
            <a:pPr>
              <a:lnSpc>
                <a:spcPct val="150000"/>
              </a:lnSpc>
              <a:spcBef>
                <a:spcPts val="0"/>
              </a:spcBef>
              <a:buFont typeface="Wingdings" panose="05000000000000000000" pitchFamily="2" charset="2"/>
              <a:buChar char="v"/>
            </a:pPr>
            <a:r>
              <a:rPr lang="en-US" sz="2800" dirty="0"/>
              <a:t> Employee Portal</a:t>
            </a:r>
          </a:p>
          <a:p>
            <a:pPr>
              <a:lnSpc>
                <a:spcPct val="150000"/>
              </a:lnSpc>
              <a:spcBef>
                <a:spcPts val="0"/>
              </a:spcBef>
              <a:buFont typeface="Wingdings" panose="05000000000000000000" pitchFamily="2" charset="2"/>
              <a:buChar char="v"/>
            </a:pPr>
            <a:r>
              <a:rPr lang="en-US" dirty="0">
                <a:latin typeface="Arial" panose="020B0604020202020204" pitchFamily="34" charset="0"/>
                <a:cs typeface="Arial" panose="020B0604020202020204" pitchFamily="34" charset="0"/>
              </a:rPr>
              <a:t> What </a:t>
            </a:r>
            <a:r>
              <a:rPr lang="en-US" dirty="0"/>
              <a:t>W</a:t>
            </a:r>
            <a:r>
              <a:rPr lang="en-US" dirty="0">
                <a:latin typeface="Arial" panose="020B0604020202020204" pitchFamily="34" charset="0"/>
                <a:cs typeface="Arial" panose="020B0604020202020204" pitchFamily="34" charset="0"/>
              </a:rPr>
              <a:t>ill </a:t>
            </a:r>
            <a:r>
              <a:rPr lang="en-US" dirty="0"/>
              <a:t>N</a:t>
            </a:r>
            <a:r>
              <a:rPr lang="en-US" dirty="0">
                <a:latin typeface="Arial" panose="020B0604020202020204" pitchFamily="34" charset="0"/>
                <a:cs typeface="Arial" panose="020B0604020202020204" pitchFamily="34" charset="0"/>
              </a:rPr>
              <a:t>ot Change?</a:t>
            </a:r>
          </a:p>
          <a:p>
            <a:pPr>
              <a:lnSpc>
                <a:spcPct val="150000"/>
              </a:lnSpc>
              <a:buFont typeface="Wingdings" panose="05000000000000000000" pitchFamily="2" charset="2"/>
              <a:buChar char="v"/>
            </a:pPr>
            <a:r>
              <a:rPr lang="en-US" dirty="0"/>
              <a:t> Where to Find Updated Documents</a:t>
            </a:r>
          </a:p>
          <a:p>
            <a:pPr>
              <a:lnSpc>
                <a:spcPct val="150000"/>
              </a:lnSpc>
              <a:buFont typeface="Wingdings" panose="05000000000000000000" pitchFamily="2" charset="2"/>
              <a:buChar char="v"/>
            </a:pPr>
            <a:r>
              <a:rPr lang="en-US" dirty="0"/>
              <a:t> Do you have any Changes?</a:t>
            </a:r>
          </a:p>
        </p:txBody>
      </p:sp>
      <p:sp>
        <p:nvSpPr>
          <p:cNvPr id="7" name="Slide Number Placeholder 6">
            <a:extLst>
              <a:ext uri="{FF2B5EF4-FFF2-40B4-BE49-F238E27FC236}">
                <a16:creationId xmlns:a16="http://schemas.microsoft.com/office/drawing/2014/main" id="{2ED0FEE6-84F0-4CF9-3CDC-B0559342A96B}"/>
              </a:ext>
            </a:extLst>
          </p:cNvPr>
          <p:cNvSpPr>
            <a:spLocks noGrp="1"/>
          </p:cNvSpPr>
          <p:nvPr>
            <p:ph type="sldNum" sz="quarter" idx="12"/>
          </p:nvPr>
        </p:nvSpPr>
        <p:spPr/>
        <p:txBody>
          <a:bodyPr/>
          <a:lstStyle/>
          <a:p>
            <a:pPr>
              <a:defRPr/>
            </a:pPr>
            <a:fld id="{73EF3F73-D8BE-1D4F-8F0C-03C5EC803F68}" type="slidenum">
              <a:rPr lang="en-US" smtClean="0"/>
              <a:pPr>
                <a:defRPr/>
              </a:pPr>
              <a:t>2</a:t>
            </a:fld>
            <a:endParaRPr lang="en-US" dirty="0"/>
          </a:p>
        </p:txBody>
      </p:sp>
      <p:sp>
        <p:nvSpPr>
          <p:cNvPr id="2" name="Date Placeholder 1">
            <a:extLst>
              <a:ext uri="{FF2B5EF4-FFF2-40B4-BE49-F238E27FC236}">
                <a16:creationId xmlns:a16="http://schemas.microsoft.com/office/drawing/2014/main" id="{9C60690E-814D-89F6-AB1E-F4CD9B371846}"/>
              </a:ext>
            </a:extLst>
          </p:cNvPr>
          <p:cNvSpPr>
            <a:spLocks noGrp="1"/>
          </p:cNvSpPr>
          <p:nvPr>
            <p:ph type="dt" sz="half" idx="2"/>
          </p:nvPr>
        </p:nvSpPr>
        <p:spPr/>
        <p:txBody>
          <a:bodyPr/>
          <a:lstStyle/>
          <a:p>
            <a:pPr>
              <a:defRPr/>
            </a:pPr>
            <a:fld id="{0552452C-07EA-404B-9996-F6FC9A18137C}" type="datetime1">
              <a:rPr lang="en-US" smtClean="0"/>
              <a:t>2/5/2025</a:t>
            </a:fld>
            <a:endParaRPr lang="en-US" dirty="0"/>
          </a:p>
        </p:txBody>
      </p:sp>
    </p:spTree>
    <p:extLst>
      <p:ext uri="{BB962C8B-B14F-4D97-AF65-F5344CB8AC3E}">
        <p14:creationId xmlns:p14="http://schemas.microsoft.com/office/powerpoint/2010/main" val="2707534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00C12135-2144-D959-DCBA-891DC8DC93E0}"/>
              </a:ext>
            </a:extLst>
          </p:cNvPr>
          <p:cNvSpPr>
            <a:spLocks noGrp="1"/>
          </p:cNvSpPr>
          <p:nvPr>
            <p:ph type="title"/>
          </p:nvPr>
        </p:nvSpPr>
        <p:spPr/>
        <p:txBody>
          <a:bodyPr anchor="t" anchorCtr="0">
            <a:noAutofit/>
          </a:bodyPr>
          <a:lstStyle/>
          <a:p>
            <a:r>
              <a:rPr lang="en-US" sz="3600" b="1" dirty="0">
                <a:effectLst/>
                <a:ea typeface="Aptos" panose="020B0004020202020204" pitchFamily="34" charset="0"/>
                <a:cs typeface="Aptos" panose="020B0004020202020204" pitchFamily="34" charset="0"/>
              </a:rPr>
              <a:t>New Claims Mailing and Email Addresses</a:t>
            </a:r>
            <a:br>
              <a:rPr lang="en-US" sz="3600" dirty="0">
                <a:effectLst/>
                <a:ea typeface="Aptos" panose="020B0004020202020204" pitchFamily="34" charset="0"/>
                <a:cs typeface="Aptos" panose="020B0004020202020204" pitchFamily="34" charset="0"/>
              </a:rPr>
            </a:br>
            <a:endParaRPr lang="en-US" sz="3600" b="1" dirty="0">
              <a:solidFill>
                <a:schemeClr val="bg1"/>
              </a:solidFill>
            </a:endParaRPr>
          </a:p>
        </p:txBody>
      </p:sp>
      <p:sp>
        <p:nvSpPr>
          <p:cNvPr id="6" name="Picture Placeholder 5">
            <a:extLst>
              <a:ext uri="{FF2B5EF4-FFF2-40B4-BE49-F238E27FC236}">
                <a16:creationId xmlns:a16="http://schemas.microsoft.com/office/drawing/2014/main" id="{BAF2C0FC-EE35-2D66-C82A-00BAA9EB5E53}"/>
              </a:ext>
            </a:extLst>
          </p:cNvPr>
          <p:cNvSpPr>
            <a:spLocks noGrp="1"/>
          </p:cNvSpPr>
          <p:nvPr>
            <p:ph type="pic" sz="quarter" idx="14"/>
          </p:nvPr>
        </p:nvSpPr>
        <p:spPr>
          <a:xfrm>
            <a:off x="5542803" y="540689"/>
            <a:ext cx="5623560" cy="4174434"/>
          </a:xfrm>
        </p:spPr>
        <p:txBody>
          <a:bodyPr/>
          <a:lstStyle/>
          <a:p>
            <a:pPr marL="0" marR="0" indent="0">
              <a:buNone/>
            </a:pPr>
            <a:r>
              <a:rPr lang="en-US" sz="2800" b="1" dirty="0">
                <a:effectLst/>
                <a:latin typeface="Arial" panose="020B0604020202020204" pitchFamily="34" charset="0"/>
                <a:ea typeface="Aptos" panose="020B0004020202020204" pitchFamily="34" charset="0"/>
                <a:cs typeface="Aptos" panose="020B0004020202020204" pitchFamily="34" charset="0"/>
              </a:rPr>
              <a:t>Address:</a:t>
            </a:r>
            <a:r>
              <a:rPr lang="en-US" sz="2800" dirty="0">
                <a:effectLst/>
                <a:latin typeface="Arial" panose="020B0604020202020204" pitchFamily="34" charset="0"/>
                <a:ea typeface="Aptos" panose="020B0004020202020204" pitchFamily="34" charset="0"/>
                <a:cs typeface="Aptos" panose="020B0004020202020204" pitchFamily="34" charset="0"/>
              </a:rPr>
              <a:t>  </a:t>
            </a:r>
          </a:p>
          <a:p>
            <a:pPr marL="0" marR="0" indent="0">
              <a:buNone/>
            </a:pPr>
            <a:r>
              <a:rPr lang="en-US" sz="2800" dirty="0">
                <a:effectLst/>
                <a:latin typeface="Arial" panose="020B0604020202020204" pitchFamily="34" charset="0"/>
                <a:ea typeface="Aptos" panose="020B0004020202020204" pitchFamily="34" charset="0"/>
                <a:cs typeface="Aptos" panose="020B0004020202020204" pitchFamily="34" charset="0"/>
              </a:rPr>
              <a:t>Disability Claims Service Center P.O. Box 2717 Portland, OR 97208-9830</a:t>
            </a:r>
          </a:p>
          <a:p>
            <a:pPr marL="0" marR="0" indent="0">
              <a:buNone/>
            </a:pP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0" marR="0" indent="0">
              <a:buNone/>
            </a:pPr>
            <a:r>
              <a:rPr lang="en-US" sz="2800" b="1" dirty="0">
                <a:effectLst/>
                <a:latin typeface="Arial" panose="020B0604020202020204" pitchFamily="34" charset="0"/>
                <a:ea typeface="Aptos" panose="020B0004020202020204" pitchFamily="34" charset="0"/>
                <a:cs typeface="Aptos" panose="020B0004020202020204" pitchFamily="34" charset="0"/>
              </a:rPr>
              <a:t>Email:</a:t>
            </a:r>
            <a:r>
              <a:rPr lang="en-US" sz="2800" dirty="0">
                <a:effectLst/>
                <a:latin typeface="Arial" panose="020B0604020202020204" pitchFamily="34" charset="0"/>
                <a:ea typeface="Aptos" panose="020B0004020202020204" pitchFamily="34" charset="0"/>
                <a:cs typeface="Aptos" panose="020B0004020202020204" pitchFamily="34" charset="0"/>
              </a:rPr>
              <a:t>  </a:t>
            </a:r>
          </a:p>
          <a:p>
            <a:pPr marL="0" marR="0" indent="0">
              <a:buNone/>
            </a:pPr>
            <a:r>
              <a:rPr lang="en-US" sz="2800" u="sng" dirty="0">
                <a:solidFill>
                  <a:srgbClr val="467886"/>
                </a:solidFill>
                <a:effectLst/>
                <a:latin typeface="Arial" panose="020B0604020202020204" pitchFamily="34" charset="0"/>
                <a:ea typeface="Aptos" panose="020B0004020202020204" pitchFamily="34" charset="0"/>
                <a:cs typeface="Aptos" panose="020B0004020202020204" pitchFamily="34" charset="0"/>
                <a:hlinkClick r:id="rId3"/>
              </a:rPr>
              <a:t>AL-Claims@standard.com</a:t>
            </a:r>
            <a:endParaRPr lang="en-US" sz="2800" dirty="0"/>
          </a:p>
        </p:txBody>
      </p:sp>
    </p:spTree>
    <p:extLst>
      <p:ext uri="{BB962C8B-B14F-4D97-AF65-F5344CB8AC3E}">
        <p14:creationId xmlns:p14="http://schemas.microsoft.com/office/powerpoint/2010/main" val="1899902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9E1B3-6E4E-C92A-2085-A1AE26B99F3B}"/>
              </a:ext>
            </a:extLst>
          </p:cNvPr>
          <p:cNvSpPr>
            <a:spLocks noGrp="1"/>
          </p:cNvSpPr>
          <p:nvPr>
            <p:ph type="title"/>
          </p:nvPr>
        </p:nvSpPr>
        <p:spPr/>
        <p:txBody>
          <a:bodyPr/>
          <a:lstStyle/>
          <a:p>
            <a:pPr marL="0" marR="0"/>
            <a:r>
              <a:rPr lang="en-US" sz="3600" b="1" dirty="0">
                <a:effectLst/>
                <a:latin typeface="Arial" panose="020B0604020202020204" pitchFamily="34" charset="0"/>
                <a:ea typeface="Aptos" panose="020B0004020202020204" pitchFamily="34" charset="0"/>
                <a:cs typeface="Aptos" panose="020B0004020202020204" pitchFamily="34" charset="0"/>
              </a:rPr>
              <a:t>Claim Inquiries and Questions</a:t>
            </a:r>
            <a:endParaRPr lang="en-US" sz="3600" dirty="0">
              <a:effectLst/>
              <a:latin typeface="Aptos" panose="020B0004020202020204" pitchFamily="34" charset="0"/>
              <a:ea typeface="Aptos" panose="020B0004020202020204" pitchFamily="34" charset="0"/>
              <a:cs typeface="Aptos" panose="020B0004020202020204" pitchFamily="34" charset="0"/>
            </a:endParaRPr>
          </a:p>
        </p:txBody>
      </p:sp>
      <p:sp>
        <p:nvSpPr>
          <p:cNvPr id="5" name="Picture Placeholder 4">
            <a:extLst>
              <a:ext uri="{FF2B5EF4-FFF2-40B4-BE49-F238E27FC236}">
                <a16:creationId xmlns:a16="http://schemas.microsoft.com/office/drawing/2014/main" id="{B84CF998-AEB7-FB3C-28F2-6A228C253AC8}"/>
              </a:ext>
            </a:extLst>
          </p:cNvPr>
          <p:cNvSpPr>
            <a:spLocks noGrp="1"/>
          </p:cNvSpPr>
          <p:nvPr>
            <p:ph type="pic" sz="quarter" idx="14"/>
          </p:nvPr>
        </p:nvSpPr>
        <p:spPr>
          <a:xfrm>
            <a:off x="5335244" y="762332"/>
            <a:ext cx="6180793" cy="3473880"/>
          </a:xfrm>
        </p:spPr>
        <p:txBody>
          <a:bodyPr/>
          <a:lstStyle/>
          <a:p>
            <a:pPr marL="91440" indent="0">
              <a:buNone/>
            </a:pPr>
            <a:r>
              <a:rPr lang="en-US" sz="2800" u="sng" kern="0" dirty="0">
                <a:solidFill>
                  <a:srgbClr val="0000FF"/>
                </a:solidFill>
                <a:effectLst/>
                <a:latin typeface="Arial" panose="020B0604020202020204" pitchFamily="34" charset="0"/>
                <a:ea typeface="Aptos" panose="020B0004020202020204" pitchFamily="34" charset="0"/>
                <a:hlinkClick r:id="rId3"/>
              </a:rPr>
              <a:t>AL-VACORPClaims@standard.com</a:t>
            </a:r>
            <a:endParaRPr lang="en-US" sz="2800" u="sng" kern="0" dirty="0">
              <a:solidFill>
                <a:srgbClr val="0000FF"/>
              </a:solidFill>
              <a:effectLst/>
              <a:latin typeface="Arial" panose="020B0604020202020204" pitchFamily="34" charset="0"/>
              <a:ea typeface="Aptos" panose="020B0004020202020204" pitchFamily="34" charset="0"/>
            </a:endParaRPr>
          </a:p>
          <a:p>
            <a:pPr>
              <a:buFont typeface="Wingdings" panose="05000000000000000000" pitchFamily="2" charset="2"/>
              <a:buChar char="v"/>
            </a:pPr>
            <a:r>
              <a:rPr lang="en-US" sz="2800" kern="0" dirty="0">
                <a:solidFill>
                  <a:srgbClr val="0000FF"/>
                </a:solidFill>
              </a:rPr>
              <a:t> For Employers use </a:t>
            </a:r>
            <a:r>
              <a:rPr lang="en-US" sz="2800" u="sng" kern="0" dirty="0">
                <a:solidFill>
                  <a:srgbClr val="0000FF"/>
                </a:solidFill>
              </a:rPr>
              <a:t>Only</a:t>
            </a:r>
          </a:p>
          <a:p>
            <a:pPr>
              <a:buFont typeface="Wingdings" panose="05000000000000000000" pitchFamily="2" charset="2"/>
              <a:buChar char="v"/>
            </a:pPr>
            <a:r>
              <a:rPr lang="en-US" sz="2800" kern="0" dirty="0">
                <a:ea typeface="Aptos" panose="020B0004020202020204" pitchFamily="34" charset="0"/>
              </a:rPr>
              <a:t> Team</a:t>
            </a:r>
            <a:r>
              <a:rPr lang="en-US" sz="2800" kern="0" dirty="0">
                <a:effectLst/>
                <a:latin typeface="Arial" panose="020B0604020202020204" pitchFamily="34" charset="0"/>
                <a:ea typeface="Aptos" panose="020B0004020202020204" pitchFamily="34" charset="0"/>
              </a:rPr>
              <a:t> of four dedicated Case     Managers manage this mailbox </a:t>
            </a:r>
          </a:p>
          <a:p>
            <a:pPr>
              <a:buFont typeface="Wingdings" panose="05000000000000000000" pitchFamily="2" charset="2"/>
              <a:buChar char="v"/>
            </a:pPr>
            <a:r>
              <a:rPr lang="en-US" sz="2800" kern="0" dirty="0"/>
              <a:t> You still have a </a:t>
            </a:r>
            <a:r>
              <a:rPr lang="en-US" sz="2800" kern="0" dirty="0">
                <a:hlinkClick r:id="rId4" action="ppaction://hlinkfile"/>
              </a:rPr>
              <a:t>dedicated Case Manager </a:t>
            </a:r>
            <a:r>
              <a:rPr lang="en-US" sz="2800" kern="0" dirty="0"/>
              <a:t> </a:t>
            </a:r>
            <a:endParaRPr lang="en-US" sz="2800" dirty="0"/>
          </a:p>
        </p:txBody>
      </p:sp>
      <p:graphicFrame>
        <p:nvGraphicFramePr>
          <p:cNvPr id="2" name="Object 1">
            <a:extLst>
              <a:ext uri="{FF2B5EF4-FFF2-40B4-BE49-F238E27FC236}">
                <a16:creationId xmlns:a16="http://schemas.microsoft.com/office/drawing/2014/main" id="{1E579DA9-64F4-D0F2-ED76-62561A778AAF}"/>
              </a:ext>
            </a:extLst>
          </p:cNvPr>
          <p:cNvGraphicFramePr>
            <a:graphicFrameLocks noChangeAspect="1"/>
          </p:cNvGraphicFramePr>
          <p:nvPr>
            <p:extLst>
              <p:ext uri="{D42A27DB-BD31-4B8C-83A1-F6EECF244321}">
                <p14:modId xmlns:p14="http://schemas.microsoft.com/office/powerpoint/2010/main" val="2439233859"/>
              </p:ext>
            </p:extLst>
          </p:nvPr>
        </p:nvGraphicFramePr>
        <p:xfrm>
          <a:off x="7323444" y="3582454"/>
          <a:ext cx="598148" cy="527533"/>
        </p:xfrm>
        <a:graphic>
          <a:graphicData uri="http://schemas.openxmlformats.org/presentationml/2006/ole">
            <mc:AlternateContent xmlns:mc="http://schemas.openxmlformats.org/markup-compatibility/2006">
              <mc:Choice xmlns:v="urn:schemas-microsoft-com:vml" Requires="v">
                <p:oleObj name="Acrobat Document" showAsIcon="1" r:id="rId5" imgW="914400" imgH="806585" progId="Acrobat.Document.DC">
                  <p:embed/>
                </p:oleObj>
              </mc:Choice>
              <mc:Fallback>
                <p:oleObj name="Acrobat Document" showAsIcon="1" r:id="rId5" imgW="914400" imgH="806585" progId="Acrobat.Document.DC">
                  <p:embed/>
                  <p:pic>
                    <p:nvPicPr>
                      <p:cNvPr id="2" name="Object 1">
                        <a:extLst>
                          <a:ext uri="{FF2B5EF4-FFF2-40B4-BE49-F238E27FC236}">
                            <a16:creationId xmlns:a16="http://schemas.microsoft.com/office/drawing/2014/main" id="{9A5EE737-BB14-9D6F-CE2F-81A0D0346DA2}"/>
                          </a:ext>
                        </a:extLst>
                      </p:cNvPr>
                      <p:cNvPicPr/>
                      <p:nvPr/>
                    </p:nvPicPr>
                    <p:blipFill>
                      <a:blip r:embed="rId6"/>
                      <a:stretch>
                        <a:fillRect/>
                      </a:stretch>
                    </p:blipFill>
                    <p:spPr>
                      <a:xfrm>
                        <a:off x="7323444" y="3582454"/>
                        <a:ext cx="598148" cy="527533"/>
                      </a:xfrm>
                      <a:prstGeom prst="rect">
                        <a:avLst/>
                      </a:prstGeom>
                    </p:spPr>
                  </p:pic>
                </p:oleObj>
              </mc:Fallback>
            </mc:AlternateContent>
          </a:graphicData>
        </a:graphic>
      </p:graphicFrame>
    </p:spTree>
    <p:extLst>
      <p:ext uri="{BB962C8B-B14F-4D97-AF65-F5344CB8AC3E}">
        <p14:creationId xmlns:p14="http://schemas.microsoft.com/office/powerpoint/2010/main" val="2004592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9E1B3-6E4E-C92A-2085-A1AE26B99F3B}"/>
              </a:ext>
            </a:extLst>
          </p:cNvPr>
          <p:cNvSpPr>
            <a:spLocks noGrp="1"/>
          </p:cNvSpPr>
          <p:nvPr>
            <p:ph type="title"/>
          </p:nvPr>
        </p:nvSpPr>
        <p:spPr/>
        <p:txBody>
          <a:bodyPr/>
          <a:lstStyle/>
          <a:p>
            <a:r>
              <a:rPr lang="en-US" sz="3600" b="1" kern="0" dirty="0">
                <a:effectLst/>
                <a:latin typeface="Arial" panose="020B0604020202020204" pitchFamily="34" charset="0"/>
                <a:ea typeface="Times New Roman" panose="02020603050405020304" pitchFamily="18" charset="0"/>
              </a:rPr>
              <a:t>Compassi:   Employer Self-Service Portal</a:t>
            </a:r>
            <a:endParaRPr lang="en-US" sz="3600" dirty="0"/>
          </a:p>
        </p:txBody>
      </p:sp>
      <p:sp>
        <p:nvSpPr>
          <p:cNvPr id="5" name="Picture Placeholder 4">
            <a:extLst>
              <a:ext uri="{FF2B5EF4-FFF2-40B4-BE49-F238E27FC236}">
                <a16:creationId xmlns:a16="http://schemas.microsoft.com/office/drawing/2014/main" id="{B84CF998-AEB7-FB3C-28F2-6A228C253AC8}"/>
              </a:ext>
            </a:extLst>
          </p:cNvPr>
          <p:cNvSpPr>
            <a:spLocks noGrp="1"/>
          </p:cNvSpPr>
          <p:nvPr>
            <p:ph type="pic" sz="quarter" idx="14"/>
          </p:nvPr>
        </p:nvSpPr>
        <p:spPr>
          <a:xfrm>
            <a:off x="4182385" y="604024"/>
            <a:ext cx="7569642" cy="4095197"/>
          </a:xfrm>
        </p:spPr>
        <p:txBody>
          <a:bodyPr/>
          <a:lstStyle/>
          <a:p>
            <a:pPr marL="91440" indent="0">
              <a:buNone/>
            </a:pPr>
            <a:endParaRPr lang="en-US" sz="2400" u="sng" spc="-10" dirty="0">
              <a:solidFill>
                <a:srgbClr val="467886"/>
              </a:solidFill>
              <a:effectLst/>
              <a:latin typeface="+mj-lt"/>
              <a:ea typeface="Aptos" panose="020B0004020202020204" pitchFamily="34" charset="0"/>
              <a:cs typeface="Aptos" panose="020B0004020202020204" pitchFamily="34" charset="0"/>
              <a:hlinkClick r:id="rId2"/>
            </a:endParaRPr>
          </a:p>
          <a:p>
            <a:pPr marL="91440" indent="0">
              <a:buNone/>
            </a:pPr>
            <a:r>
              <a:rPr lang="en-US" sz="2400" u="sng" spc="-10" dirty="0">
                <a:solidFill>
                  <a:srgbClr val="467886"/>
                </a:solidFill>
                <a:effectLst/>
                <a:latin typeface="+mj-lt"/>
                <a:ea typeface="Aptos" panose="020B0004020202020204" pitchFamily="34" charset="0"/>
                <a:cs typeface="Aptos" panose="020B0004020202020204" pitchFamily="34" charset="0"/>
                <a:hlinkClick r:id="rId2"/>
              </a:rPr>
              <a:t>https://app.standard.com/benefits/employer/compassi</a:t>
            </a:r>
            <a:endParaRPr lang="en-US" sz="2400" u="sng" spc="-10" dirty="0">
              <a:solidFill>
                <a:srgbClr val="467886"/>
              </a:solidFill>
              <a:effectLst/>
              <a:latin typeface="+mj-lt"/>
              <a:ea typeface="Aptos" panose="020B0004020202020204" pitchFamily="34" charset="0"/>
              <a:cs typeface="Aptos" panose="020B0004020202020204" pitchFamily="34" charset="0"/>
            </a:endParaRPr>
          </a:p>
          <a:p>
            <a:pPr>
              <a:buFont typeface="Wingdings" panose="05000000000000000000" pitchFamily="2" charset="2"/>
              <a:buChar char="v"/>
            </a:pPr>
            <a:r>
              <a:rPr lang="en-US" sz="1800" dirty="0">
                <a:solidFill>
                  <a:srgbClr val="666666"/>
                </a:solidFill>
                <a:effectLst/>
                <a:latin typeface="Arial" panose="020B0604020202020204" pitchFamily="34" charset="0"/>
                <a:ea typeface="Aptos" panose="020B0004020202020204" pitchFamily="34" charset="0"/>
                <a:cs typeface="Aptos" panose="020B0004020202020204" pitchFamily="34" charset="0"/>
              </a:rPr>
              <a:t> </a:t>
            </a:r>
            <a:r>
              <a:rPr lang="en-US" sz="2400" dirty="0">
                <a:solidFill>
                  <a:srgbClr val="666666"/>
                </a:solidFill>
                <a:effectLst/>
                <a:latin typeface="+mj-lt"/>
                <a:ea typeface="Aptos" panose="020B0004020202020204" pitchFamily="34" charset="0"/>
                <a:cs typeface="Aptos" panose="020B0004020202020204" pitchFamily="34" charset="0"/>
              </a:rPr>
              <a:t>For technical questions, please contact the     Compassi Support team at: </a:t>
            </a:r>
          </a:p>
          <a:p>
            <a:pPr lvl="1">
              <a:buFont typeface="Wingdings" panose="05000000000000000000" pitchFamily="2" charset="2"/>
              <a:buChar char="v"/>
            </a:pPr>
            <a:r>
              <a:rPr lang="en-US" sz="2400" u="sng" dirty="0">
                <a:solidFill>
                  <a:srgbClr val="666666"/>
                </a:solidFill>
                <a:latin typeface="+mn-lt"/>
                <a:ea typeface="Aptos" panose="020B0004020202020204" pitchFamily="34" charset="0"/>
                <a:cs typeface="Aptos" panose="020B0004020202020204" pitchFamily="34" charset="0"/>
                <a:hlinkClick r:id="rId3"/>
              </a:rPr>
              <a:t> </a:t>
            </a:r>
            <a:r>
              <a:rPr lang="en-US" sz="2400" dirty="0">
                <a:solidFill>
                  <a:srgbClr val="0000FF"/>
                </a:solidFill>
                <a:effectLst/>
                <a:latin typeface="+mn-lt"/>
                <a:ea typeface="Aptos" panose="020B0004020202020204" pitchFamily="34" charset="0"/>
                <a:cs typeface="Aptos" panose="020B0004020202020204" pitchFamily="34" charset="0"/>
                <a:hlinkClick r:id="rId3"/>
              </a:rPr>
              <a:t>AL-AdminPortalSupp@standard.com</a:t>
            </a:r>
            <a:endParaRPr lang="en-US" sz="2400" dirty="0">
              <a:solidFill>
                <a:srgbClr val="0000FF"/>
              </a:solidFill>
              <a:effectLst/>
              <a:latin typeface="+mn-lt"/>
              <a:ea typeface="Aptos" panose="020B0004020202020204" pitchFamily="34" charset="0"/>
              <a:cs typeface="Aptos" panose="020B0004020202020204" pitchFamily="34" charset="0"/>
            </a:endParaRPr>
          </a:p>
          <a:p>
            <a:pPr marL="2286000" lvl="5" indent="0">
              <a:buNone/>
            </a:pPr>
            <a:r>
              <a:rPr lang="en-US" sz="2800" dirty="0">
                <a:solidFill>
                  <a:srgbClr val="0000FF"/>
                </a:solidFill>
                <a:latin typeface="+mj-lt"/>
                <a:ea typeface="Aptos" panose="020B0004020202020204" pitchFamily="34" charset="0"/>
                <a:cs typeface="Aptos" panose="020B0004020202020204" pitchFamily="34" charset="0"/>
              </a:rPr>
              <a:t>OR</a:t>
            </a:r>
            <a:endParaRPr lang="en-US" sz="2800" dirty="0">
              <a:solidFill>
                <a:srgbClr val="0000FF"/>
              </a:solidFill>
              <a:effectLst/>
              <a:latin typeface="+mj-lt"/>
              <a:ea typeface="Aptos" panose="020B0004020202020204" pitchFamily="34" charset="0"/>
              <a:cs typeface="Aptos" panose="020B0004020202020204" pitchFamily="34" charset="0"/>
            </a:endParaRPr>
          </a:p>
          <a:p>
            <a:pPr lvl="1">
              <a:buFont typeface="Wingdings" panose="05000000000000000000" pitchFamily="2" charset="2"/>
              <a:buChar char="v"/>
            </a:pPr>
            <a:r>
              <a:rPr lang="en-US" sz="2400" dirty="0">
                <a:solidFill>
                  <a:srgbClr val="0000FF"/>
                </a:solidFill>
                <a:latin typeface="+mn-lt"/>
                <a:ea typeface="Aptos" panose="020B0004020202020204" pitchFamily="34" charset="0"/>
                <a:cs typeface="Aptos" panose="020B0004020202020204" pitchFamily="34" charset="0"/>
                <a:hlinkClick r:id="rId4"/>
              </a:rPr>
              <a:t> </a:t>
            </a:r>
            <a:r>
              <a:rPr lang="en-US" sz="2400" dirty="0">
                <a:solidFill>
                  <a:srgbClr val="666666"/>
                </a:solidFill>
                <a:effectLst/>
                <a:latin typeface="+mj-lt"/>
                <a:ea typeface="Aptos" panose="020B0004020202020204" pitchFamily="34" charset="0"/>
                <a:cs typeface="Aptos" panose="020B0004020202020204" pitchFamily="34" charset="0"/>
                <a:hlinkClick r:id="rId4"/>
              </a:rPr>
              <a:t>866-792-0065</a:t>
            </a:r>
            <a:r>
              <a:rPr lang="en-US" sz="2400" dirty="0">
                <a:solidFill>
                  <a:srgbClr val="666666"/>
                </a:solidFill>
                <a:effectLst/>
                <a:latin typeface="+mj-lt"/>
                <a:ea typeface="Aptos" panose="020B0004020202020204" pitchFamily="34" charset="0"/>
                <a:cs typeface="Aptos" panose="020B0004020202020204" pitchFamily="34" charset="0"/>
              </a:rPr>
              <a:t> (8 am to 5:30 pm EST)</a:t>
            </a:r>
            <a:endParaRPr lang="en-US" sz="2400" dirty="0">
              <a:effectLst/>
              <a:latin typeface="+mj-lt"/>
              <a:ea typeface="Aptos" panose="020B0004020202020204" pitchFamily="34" charset="0"/>
              <a:cs typeface="Aptos" panose="020B0004020202020204" pitchFamily="34" charset="0"/>
            </a:endParaRPr>
          </a:p>
          <a:p>
            <a:pPr marL="91440" indent="0">
              <a:buNone/>
            </a:pPr>
            <a:endParaRPr lang="en-US" sz="2400" dirty="0">
              <a:effectLst/>
              <a:latin typeface="+mj-lt"/>
              <a:ea typeface="Aptos" panose="020B0004020202020204" pitchFamily="34" charset="0"/>
              <a:cs typeface="Aptos" panose="020B0004020202020204" pitchFamily="34" charset="0"/>
            </a:endParaRPr>
          </a:p>
          <a:p>
            <a:endParaRPr lang="en-US" dirty="0"/>
          </a:p>
        </p:txBody>
      </p:sp>
    </p:spTree>
    <p:extLst>
      <p:ext uri="{BB962C8B-B14F-4D97-AF65-F5344CB8AC3E}">
        <p14:creationId xmlns:p14="http://schemas.microsoft.com/office/powerpoint/2010/main" val="3496276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F7653-0F65-B624-972F-CE73F0E83F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478661-6450-2811-AE6C-76A1E437DBF4}"/>
              </a:ext>
            </a:extLst>
          </p:cNvPr>
          <p:cNvSpPr>
            <a:spLocks noGrp="1"/>
          </p:cNvSpPr>
          <p:nvPr>
            <p:ph type="title"/>
          </p:nvPr>
        </p:nvSpPr>
        <p:spPr>
          <a:xfrm>
            <a:off x="463826" y="1945121"/>
            <a:ext cx="4572000" cy="1339308"/>
          </a:xfrm>
        </p:spPr>
        <p:txBody>
          <a:bodyPr/>
          <a:lstStyle/>
          <a:p>
            <a:r>
              <a:rPr lang="en-US" sz="3600" b="1" kern="0" dirty="0">
                <a:effectLst/>
                <a:latin typeface="Arial" panose="020B0604020202020204" pitchFamily="34" charset="0"/>
                <a:ea typeface="Times New Roman" panose="02020603050405020304" pitchFamily="18" charset="0"/>
              </a:rPr>
              <a:t>Employee portal</a:t>
            </a:r>
            <a:endParaRPr lang="en-US" sz="3600" dirty="0"/>
          </a:p>
        </p:txBody>
      </p:sp>
      <p:sp>
        <p:nvSpPr>
          <p:cNvPr id="5" name="Picture Placeholder 4">
            <a:extLst>
              <a:ext uri="{FF2B5EF4-FFF2-40B4-BE49-F238E27FC236}">
                <a16:creationId xmlns:a16="http://schemas.microsoft.com/office/drawing/2014/main" id="{C6EC46B6-A456-C4A3-B338-E58BEC88718A}"/>
              </a:ext>
            </a:extLst>
          </p:cNvPr>
          <p:cNvSpPr>
            <a:spLocks noGrp="1"/>
          </p:cNvSpPr>
          <p:nvPr>
            <p:ph type="pic" sz="quarter" idx="14"/>
          </p:nvPr>
        </p:nvSpPr>
        <p:spPr>
          <a:xfrm>
            <a:off x="4285054" y="649200"/>
            <a:ext cx="7207510" cy="3931150"/>
          </a:xfrm>
        </p:spPr>
        <p:txBody>
          <a:bodyPr/>
          <a:lstStyle/>
          <a:p>
            <a:pPr algn="l"/>
            <a:endParaRPr lang="en-US" sz="1800" b="0" i="0" u="none" strike="noStrike" baseline="0" dirty="0">
              <a:solidFill>
                <a:srgbClr val="000000"/>
              </a:solidFill>
              <a:latin typeface="Calibri" panose="020F0502020204030204" pitchFamily="34" charset="0"/>
            </a:endParaRPr>
          </a:p>
          <a:p>
            <a:pPr marL="91440" indent="0">
              <a:buNone/>
            </a:pPr>
            <a:r>
              <a:rPr lang="en-US" sz="1800" b="0" i="0" u="none" strike="noStrike" baseline="0" dirty="0">
                <a:solidFill>
                  <a:srgbClr val="000000"/>
                </a:solidFill>
                <a:latin typeface="Calibri" panose="020F0502020204030204" pitchFamily="34" charset="0"/>
              </a:rPr>
              <a:t> </a:t>
            </a:r>
            <a:r>
              <a:rPr lang="en-US" sz="2400" u="sng" kern="0" dirty="0">
                <a:solidFill>
                  <a:srgbClr val="0000FF"/>
                </a:solidFill>
                <a:effectLst/>
                <a:latin typeface="+mj-lt"/>
                <a:ea typeface="Times New Roman" panose="02020603050405020304" pitchFamily="18" charset="0"/>
                <a:hlinkClick r:id="rId2"/>
              </a:rPr>
              <a:t>https://app.standard.com/benefits/employee/soc/</a:t>
            </a:r>
            <a:r>
              <a:rPr lang="en-US" sz="2400" kern="0" dirty="0">
                <a:solidFill>
                  <a:srgbClr val="92D050"/>
                </a:solidFill>
                <a:effectLst/>
                <a:latin typeface="+mj-lt"/>
                <a:ea typeface="Times New Roman" panose="02020603050405020304" pitchFamily="18" charset="0"/>
              </a:rPr>
              <a:t> </a:t>
            </a:r>
            <a:endParaRPr lang="en-US" sz="2400" dirty="0">
              <a:latin typeface="+mj-lt"/>
            </a:endParaRPr>
          </a:p>
          <a:p>
            <a:pPr>
              <a:buFont typeface="Wingdings" panose="05000000000000000000" pitchFamily="2" charset="2"/>
              <a:buChar char="v"/>
            </a:pPr>
            <a:endParaRPr lang="en-US" sz="2400" b="0" i="0" u="none" strike="noStrike" baseline="0" dirty="0">
              <a:solidFill>
                <a:srgbClr val="000000"/>
              </a:solidFill>
              <a:latin typeface="+mj-lt"/>
            </a:endParaRPr>
          </a:p>
          <a:p>
            <a:pPr>
              <a:buFont typeface="Wingdings" panose="05000000000000000000" pitchFamily="2" charset="2"/>
              <a:buChar char="v"/>
            </a:pPr>
            <a:r>
              <a:rPr lang="en-US" sz="2400" b="0" i="0" u="none" strike="noStrike" baseline="0" dirty="0">
                <a:solidFill>
                  <a:srgbClr val="000000"/>
                </a:solidFill>
                <a:latin typeface="+mn-lt"/>
              </a:rPr>
              <a:t> For assistance while using the online claim system, call </a:t>
            </a:r>
            <a:r>
              <a:rPr lang="en-US" sz="2400" b="1" i="0" u="none" strike="noStrike" baseline="0" dirty="0">
                <a:solidFill>
                  <a:srgbClr val="000000"/>
                </a:solidFill>
                <a:latin typeface="+mn-lt"/>
              </a:rPr>
              <a:t>(844) 404-2111 </a:t>
            </a:r>
            <a:r>
              <a:rPr lang="en-US" sz="2400" b="0" i="0" u="none" strike="noStrike" baseline="0" dirty="0">
                <a:solidFill>
                  <a:srgbClr val="000000"/>
                </a:solidFill>
                <a:latin typeface="+mn-lt"/>
              </a:rPr>
              <a:t>Monday through Friday between 8:30 a.m. and 5:00 p.m. </a:t>
            </a:r>
            <a:endParaRPr lang="en-US" sz="2400" dirty="0">
              <a:latin typeface="+mn-lt"/>
            </a:endParaRPr>
          </a:p>
        </p:txBody>
      </p:sp>
    </p:spTree>
    <p:extLst>
      <p:ext uri="{BB962C8B-B14F-4D97-AF65-F5344CB8AC3E}">
        <p14:creationId xmlns:p14="http://schemas.microsoft.com/office/powerpoint/2010/main" val="3737574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C7437-5E2D-15F5-4645-EE2802DB3CDA}"/>
            </a:ext>
          </a:extLst>
        </p:cNvPr>
        <p:cNvGrpSpPr/>
        <p:nvPr/>
      </p:nvGrpSpPr>
      <p:grpSpPr>
        <a:xfrm>
          <a:off x="0" y="0"/>
          <a:ext cx="0" cy="0"/>
          <a:chOff x="0" y="0"/>
          <a:chExt cx="0" cy="0"/>
        </a:xfrm>
      </p:grpSpPr>
      <p:sp>
        <p:nvSpPr>
          <p:cNvPr id="4" name="Title">
            <a:extLst>
              <a:ext uri="{FF2B5EF4-FFF2-40B4-BE49-F238E27FC236}">
                <a16:creationId xmlns:a16="http://schemas.microsoft.com/office/drawing/2014/main" id="{88FA1F4D-56B8-E387-084D-270D7BC4AE0C}"/>
              </a:ext>
            </a:extLst>
          </p:cNvPr>
          <p:cNvSpPr>
            <a:spLocks noGrp="1"/>
          </p:cNvSpPr>
          <p:nvPr>
            <p:ph type="title"/>
          </p:nvPr>
        </p:nvSpPr>
        <p:spPr/>
        <p:txBody>
          <a:bodyPr anchor="t" anchorCtr="0">
            <a:noAutofit/>
          </a:bodyPr>
          <a:lstStyle/>
          <a:p>
            <a:pPr algn="l"/>
            <a:r>
              <a:rPr lang="en-US" sz="4000" b="1" dirty="0">
                <a:solidFill>
                  <a:schemeClr val="bg1"/>
                </a:solidFill>
              </a:rPr>
              <a:t>New Look</a:t>
            </a:r>
          </a:p>
        </p:txBody>
      </p:sp>
      <p:sp>
        <p:nvSpPr>
          <p:cNvPr id="6" name="Picture Placeholder 5">
            <a:extLst>
              <a:ext uri="{FF2B5EF4-FFF2-40B4-BE49-F238E27FC236}">
                <a16:creationId xmlns:a16="http://schemas.microsoft.com/office/drawing/2014/main" id="{30BF6176-21C2-E8C7-EA85-507A63057833}"/>
              </a:ext>
            </a:extLst>
          </p:cNvPr>
          <p:cNvSpPr>
            <a:spLocks noGrp="1"/>
          </p:cNvSpPr>
          <p:nvPr>
            <p:ph type="pic" sz="quarter" idx="14"/>
          </p:nvPr>
        </p:nvSpPr>
        <p:spPr>
          <a:xfrm>
            <a:off x="4918509" y="733336"/>
            <a:ext cx="6001140" cy="3666625"/>
          </a:xfrm>
        </p:spPr>
        <p:txBody>
          <a:bodyPr/>
          <a:lstStyle/>
          <a:p>
            <a:pPr marL="457200" lvl="1" indent="-457200">
              <a:lnSpc>
                <a:spcPct val="100000"/>
              </a:lnSpc>
              <a:buFont typeface="Wingdings" panose="05000000000000000000" pitchFamily="2" charset="2"/>
              <a:buChar char="v"/>
              <a:defRPr/>
            </a:pPr>
            <a:endParaRPr lang="en-US" sz="2800" dirty="0">
              <a:solidFill>
                <a:srgbClr val="000000"/>
              </a:solidFill>
              <a:latin typeface="+mj-lt"/>
              <a:cs typeface="+mn-cs"/>
            </a:endParaRPr>
          </a:p>
          <a:p>
            <a:pPr marL="457200" lvl="1" indent="-457200">
              <a:lnSpc>
                <a:spcPct val="100000"/>
              </a:lnSpc>
              <a:buFont typeface="Wingdings" panose="05000000000000000000" pitchFamily="2" charset="2"/>
              <a:buChar char="v"/>
              <a:defRPr/>
            </a:pPr>
            <a:r>
              <a:rPr lang="en-US" sz="2800" dirty="0">
                <a:solidFill>
                  <a:srgbClr val="000000"/>
                </a:solidFill>
                <a:latin typeface="+mj-lt"/>
                <a:cs typeface="+mn-cs"/>
                <a:hlinkClick r:id="rId3" action="ppaction://hlinkfile"/>
              </a:rPr>
              <a:t>STD Claim Form  </a:t>
            </a:r>
            <a:endParaRPr lang="en-US" sz="2800" dirty="0">
              <a:solidFill>
                <a:srgbClr val="000000"/>
              </a:solidFill>
              <a:latin typeface="+mj-lt"/>
              <a:cs typeface="+mn-cs"/>
            </a:endParaRPr>
          </a:p>
          <a:p>
            <a:pPr marL="457200" marR="0" lvl="1" indent="-457200" algn="l" defTabSz="914400" rtl="0" eaLnBrk="1" fontAlgn="auto" latinLnBrk="0" hangingPunct="1">
              <a:lnSpc>
                <a:spcPct val="100000"/>
              </a:lnSpc>
              <a:spcBef>
                <a:spcPts val="500"/>
              </a:spcBef>
              <a:spcAft>
                <a:spcPts val="0"/>
              </a:spcAft>
              <a:buClrTx/>
              <a:buSzTx/>
              <a:buFont typeface="Wingdings" panose="05000000000000000000" pitchFamily="2" charset="2"/>
              <a:buChar char="v"/>
              <a:tabLst/>
              <a:defRPr/>
            </a:pPr>
            <a:endParaRPr kumimoji="0" lang="en-US" sz="2800" b="0" i="0" u="none" strike="noStrike" kern="1200" cap="none" spc="0" normalizeH="0" baseline="0" noProof="0" dirty="0">
              <a:ln>
                <a:noFill/>
              </a:ln>
              <a:solidFill>
                <a:srgbClr val="000000"/>
              </a:solidFill>
              <a:effectLst/>
              <a:uLnTx/>
              <a:uFillTx/>
              <a:latin typeface="+mj-lt"/>
              <a:ea typeface="+mn-ea"/>
              <a:cs typeface="+mn-cs"/>
            </a:endParaRPr>
          </a:p>
          <a:p>
            <a:pPr marL="457200" marR="0" lvl="1" indent="-457200" algn="l" defTabSz="914400" rtl="0" eaLnBrk="1" fontAlgn="auto" latinLnBrk="0" hangingPunct="1">
              <a:lnSpc>
                <a:spcPct val="100000"/>
              </a:lnSpc>
              <a:spcBef>
                <a:spcPts val="500"/>
              </a:spcBef>
              <a:spcAft>
                <a:spcPts val="0"/>
              </a:spcAft>
              <a:buClrTx/>
              <a:buSzTx/>
              <a:buFont typeface="Wingdings" panose="05000000000000000000" pitchFamily="2" charset="2"/>
              <a:buChar char="v"/>
              <a:tabLst/>
              <a:defRPr/>
            </a:pPr>
            <a:r>
              <a:rPr kumimoji="0" lang="en-US" sz="2800" b="0" i="0" u="none" strike="noStrike" kern="1200" cap="none" spc="0" normalizeH="0" baseline="0" noProof="0" dirty="0">
                <a:ln>
                  <a:noFill/>
                </a:ln>
                <a:solidFill>
                  <a:srgbClr val="000000"/>
                </a:solidFill>
                <a:effectLst/>
                <a:uLnTx/>
                <a:uFillTx/>
                <a:latin typeface="+mj-lt"/>
                <a:ea typeface="+mn-ea"/>
                <a:cs typeface="+mn-cs"/>
              </a:rPr>
              <a:t>Claim Checks will have a new look</a:t>
            </a:r>
          </a:p>
          <a:p>
            <a:pPr marL="914400" lvl="2" indent="-457200">
              <a:lnSpc>
                <a:spcPct val="100000"/>
              </a:lnSpc>
              <a:buFont typeface="Wingdings" panose="05000000000000000000" pitchFamily="2" charset="2"/>
              <a:buChar char="v"/>
              <a:defRPr/>
            </a:pPr>
            <a:r>
              <a:rPr lang="en-US" sz="2800" kern="0" dirty="0">
                <a:effectLst/>
                <a:latin typeface="+mj-lt"/>
                <a:ea typeface="Times New Roman" panose="02020603050405020304" pitchFamily="18" charset="0"/>
                <a:cs typeface="Aptos" panose="020B0004020202020204" pitchFamily="34" charset="0"/>
              </a:rPr>
              <a:t>Claims payment and timelines will not be impacted</a:t>
            </a:r>
          </a:p>
          <a:p>
            <a:pPr marL="914400" lvl="2" indent="-457200">
              <a:lnSpc>
                <a:spcPct val="100000"/>
              </a:lnSpc>
              <a:buFont typeface="Wingdings" panose="05000000000000000000" pitchFamily="2" charset="2"/>
              <a:buChar char="v"/>
              <a:defRPr/>
            </a:pPr>
            <a:endParaRPr lang="en-US" sz="2800" kern="0" dirty="0">
              <a:solidFill>
                <a:srgbClr val="000000"/>
              </a:solidFill>
              <a:latin typeface="+mj-lt"/>
              <a:cs typeface="+mn-cs"/>
            </a:endParaRPr>
          </a:p>
          <a:p>
            <a:pPr marL="457200" lvl="2" indent="0">
              <a:lnSpc>
                <a:spcPct val="100000"/>
              </a:lnSpc>
              <a:buNone/>
              <a:defRPr/>
            </a:pPr>
            <a:endParaRPr kumimoji="0" lang="en-US" sz="2800" b="0" i="0" u="none" strike="noStrike" kern="1200" cap="none" spc="0" normalizeH="0" baseline="0" noProof="0" dirty="0">
              <a:ln>
                <a:noFill/>
              </a:ln>
              <a:solidFill>
                <a:srgbClr val="000000"/>
              </a:solidFill>
              <a:effectLst/>
              <a:uLnTx/>
              <a:uFillTx/>
              <a:latin typeface="+mj-lt"/>
              <a:ea typeface="+mn-ea"/>
              <a:cs typeface="+mn-cs"/>
            </a:endParaRPr>
          </a:p>
          <a:p>
            <a:pPr marL="457200" marR="0" lvl="1" indent="-457200" algn="l" defTabSz="914400" rtl="0" eaLnBrk="1" fontAlgn="auto" latinLnBrk="0" hangingPunct="1">
              <a:lnSpc>
                <a:spcPct val="100000"/>
              </a:lnSpc>
              <a:spcBef>
                <a:spcPts val="500"/>
              </a:spcBef>
              <a:spcAft>
                <a:spcPts val="0"/>
              </a:spcAft>
              <a:buClrTx/>
              <a:buSzTx/>
              <a:buFont typeface="Wingdings" panose="05000000000000000000" pitchFamily="2" charset="2"/>
              <a:buChar char="v"/>
              <a:tabLst/>
              <a:defRPr/>
            </a:pPr>
            <a:endParaRPr kumimoji="0" lang="en-US" sz="2800" b="0" i="0" u="none" strike="noStrike" kern="1200" cap="none" spc="0" normalizeH="0" baseline="0" noProof="0" dirty="0">
              <a:ln>
                <a:noFill/>
              </a:ln>
              <a:solidFill>
                <a:srgbClr val="000000"/>
              </a:solidFill>
              <a:effectLst/>
              <a:uLnTx/>
              <a:uFillTx/>
              <a:latin typeface="+mj-lt"/>
              <a:ea typeface="+mn-ea"/>
              <a:cs typeface="+mn-cs"/>
            </a:endParaRPr>
          </a:p>
          <a:p>
            <a:endParaRPr lang="en-US" dirty="0"/>
          </a:p>
        </p:txBody>
      </p:sp>
      <p:graphicFrame>
        <p:nvGraphicFramePr>
          <p:cNvPr id="3" name="Object 2">
            <a:extLst>
              <a:ext uri="{FF2B5EF4-FFF2-40B4-BE49-F238E27FC236}">
                <a16:creationId xmlns:a16="http://schemas.microsoft.com/office/drawing/2014/main" id="{57653982-30B3-3D83-1A97-E0D4A3C03D3C}"/>
              </a:ext>
            </a:extLst>
          </p:cNvPr>
          <p:cNvGraphicFramePr>
            <a:graphicFrameLocks noChangeAspect="1"/>
          </p:cNvGraphicFramePr>
          <p:nvPr>
            <p:extLst>
              <p:ext uri="{D42A27DB-BD31-4B8C-83A1-F6EECF244321}">
                <p14:modId xmlns:p14="http://schemas.microsoft.com/office/powerpoint/2010/main" val="279489221"/>
              </p:ext>
            </p:extLst>
          </p:nvPr>
        </p:nvGraphicFramePr>
        <p:xfrm>
          <a:off x="8352719" y="1239630"/>
          <a:ext cx="598148" cy="527533"/>
        </p:xfrm>
        <a:graphic>
          <a:graphicData uri="http://schemas.openxmlformats.org/presentationml/2006/ole">
            <mc:AlternateContent xmlns:mc="http://schemas.openxmlformats.org/markup-compatibility/2006">
              <mc:Choice xmlns:v="urn:schemas-microsoft-com:vml" Requires="v">
                <p:oleObj name="Acrobat Document" showAsIcon="1" r:id="rId4" imgW="914400" imgH="806585" progId="Acrobat.Document.DC">
                  <p:embed/>
                </p:oleObj>
              </mc:Choice>
              <mc:Fallback>
                <p:oleObj name="Acrobat Document" showAsIcon="1" r:id="rId4" imgW="914400" imgH="806585" progId="Acrobat.Document.DC">
                  <p:embed/>
                  <p:pic>
                    <p:nvPicPr>
                      <p:cNvPr id="0" name=""/>
                      <p:cNvPicPr/>
                      <p:nvPr/>
                    </p:nvPicPr>
                    <p:blipFill>
                      <a:blip r:embed="rId5"/>
                      <a:stretch>
                        <a:fillRect/>
                      </a:stretch>
                    </p:blipFill>
                    <p:spPr>
                      <a:xfrm>
                        <a:off x="8352719" y="1239630"/>
                        <a:ext cx="598148" cy="527533"/>
                      </a:xfrm>
                      <a:prstGeom prst="rect">
                        <a:avLst/>
                      </a:prstGeom>
                    </p:spPr>
                  </p:pic>
                </p:oleObj>
              </mc:Fallback>
            </mc:AlternateContent>
          </a:graphicData>
        </a:graphic>
      </p:graphicFrame>
    </p:spTree>
    <p:extLst>
      <p:ext uri="{BB962C8B-B14F-4D97-AF65-F5344CB8AC3E}">
        <p14:creationId xmlns:p14="http://schemas.microsoft.com/office/powerpoint/2010/main" val="723973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00C12135-2144-D959-DCBA-891DC8DC93E0}"/>
              </a:ext>
            </a:extLst>
          </p:cNvPr>
          <p:cNvSpPr>
            <a:spLocks noGrp="1"/>
          </p:cNvSpPr>
          <p:nvPr>
            <p:ph type="title"/>
          </p:nvPr>
        </p:nvSpPr>
        <p:spPr/>
        <p:txBody>
          <a:bodyPr anchor="t" anchorCtr="0">
            <a:noAutofit/>
          </a:bodyPr>
          <a:lstStyle/>
          <a:p>
            <a:pPr algn="l"/>
            <a:r>
              <a:rPr lang="en-US" sz="4000" b="1" dirty="0">
                <a:solidFill>
                  <a:schemeClr val="bg1"/>
                </a:solidFill>
              </a:rPr>
              <a:t>What will not change?</a:t>
            </a:r>
          </a:p>
        </p:txBody>
      </p:sp>
      <p:sp>
        <p:nvSpPr>
          <p:cNvPr id="6" name="Picture Placeholder 5">
            <a:extLst>
              <a:ext uri="{FF2B5EF4-FFF2-40B4-BE49-F238E27FC236}">
                <a16:creationId xmlns:a16="http://schemas.microsoft.com/office/drawing/2014/main" id="{BAF2C0FC-EE35-2D66-C82A-00BAA9EB5E53}"/>
              </a:ext>
            </a:extLst>
          </p:cNvPr>
          <p:cNvSpPr>
            <a:spLocks noGrp="1"/>
          </p:cNvSpPr>
          <p:nvPr>
            <p:ph type="pic" sz="quarter" idx="14"/>
          </p:nvPr>
        </p:nvSpPr>
        <p:spPr>
          <a:xfrm>
            <a:off x="5247963" y="558265"/>
            <a:ext cx="5623560" cy="4077345"/>
          </a:xfrm>
        </p:spPr>
        <p:txBody>
          <a:bodyPr/>
          <a:lstStyle/>
          <a:p>
            <a:pPr marL="457200" marR="0" lvl="1" indent="-457200" algn="l" defTabSz="914400" rtl="0" eaLnBrk="1" fontAlgn="auto" latinLnBrk="0" hangingPunct="1">
              <a:lnSpc>
                <a:spcPct val="100000"/>
              </a:lnSpc>
              <a:spcBef>
                <a:spcPts val="500"/>
              </a:spcBef>
              <a:spcAft>
                <a:spcPts val="0"/>
              </a:spcAft>
              <a:buClrTx/>
              <a:buSzTx/>
              <a:buFont typeface="Wingdings" panose="05000000000000000000" pitchFamily="2" charset="2"/>
              <a:buChar char="v"/>
              <a:tabLst/>
              <a:defRPr/>
            </a:pPr>
            <a:r>
              <a:rPr kumimoji="0" lang="en-US" sz="2800" b="0" i="0" u="none" strike="noStrike" kern="1200" cap="none" spc="0" normalizeH="0" baseline="0" noProof="0" dirty="0">
                <a:ln>
                  <a:noFill/>
                </a:ln>
                <a:solidFill>
                  <a:srgbClr val="000000"/>
                </a:solidFill>
                <a:effectLst/>
                <a:uLnTx/>
                <a:uFillTx/>
                <a:latin typeface="+mj-lt"/>
                <a:ea typeface="+mn-ea"/>
                <a:cs typeface="+mn-cs"/>
              </a:rPr>
              <a:t>Plan Design</a:t>
            </a:r>
            <a:r>
              <a:rPr lang="en-US" sz="2800" dirty="0">
                <a:solidFill>
                  <a:srgbClr val="000000"/>
                </a:solidFill>
                <a:latin typeface="+mj-lt"/>
                <a:cs typeface="+mn-cs"/>
              </a:rPr>
              <a:t> and</a:t>
            </a:r>
            <a:r>
              <a:rPr kumimoji="0" lang="en-US" sz="2800" b="0" i="0" u="none" strike="noStrike" kern="1200" cap="none" spc="0" normalizeH="0" baseline="0" noProof="0" dirty="0">
                <a:ln>
                  <a:noFill/>
                </a:ln>
                <a:solidFill>
                  <a:srgbClr val="000000"/>
                </a:solidFill>
                <a:effectLst/>
                <a:uLnTx/>
                <a:uFillTx/>
                <a:latin typeface="+mj-lt"/>
                <a:ea typeface="+mn-ea"/>
                <a:cs typeface="+mn-cs"/>
              </a:rPr>
              <a:t> Benefits</a:t>
            </a:r>
          </a:p>
          <a:p>
            <a:pPr marL="457200" marR="0" lvl="1" indent="-457200" algn="l" defTabSz="914400" rtl="0" eaLnBrk="1" fontAlgn="auto" latinLnBrk="0" hangingPunct="1">
              <a:lnSpc>
                <a:spcPct val="100000"/>
              </a:lnSpc>
              <a:spcBef>
                <a:spcPts val="500"/>
              </a:spcBef>
              <a:spcAft>
                <a:spcPts val="0"/>
              </a:spcAft>
              <a:buClrTx/>
              <a:buSzTx/>
              <a:buFont typeface="Wingdings" panose="05000000000000000000" pitchFamily="2" charset="2"/>
              <a:buChar char="v"/>
              <a:tabLst/>
              <a:defRPr/>
            </a:pPr>
            <a:r>
              <a:rPr lang="en-US" sz="2800" dirty="0">
                <a:effectLst/>
                <a:latin typeface="+mj-lt"/>
                <a:ea typeface="Times New Roman" panose="02020603050405020304" pitchFamily="18" charset="0"/>
                <a:cs typeface="Aptos" panose="020B0004020202020204" pitchFamily="34" charset="0"/>
              </a:rPr>
              <a:t>There will be no interruption in benefits</a:t>
            </a:r>
          </a:p>
          <a:p>
            <a:pPr marL="457200" lvl="1" indent="-457200">
              <a:lnSpc>
                <a:spcPct val="100000"/>
              </a:lnSpc>
              <a:buFont typeface="Wingdings" panose="05000000000000000000" pitchFamily="2" charset="2"/>
              <a:buChar char="v"/>
              <a:defRPr/>
            </a:pPr>
            <a:r>
              <a:rPr lang="en-US" sz="2800" kern="0" dirty="0">
                <a:effectLst/>
                <a:latin typeface="+mj-lt"/>
                <a:ea typeface="Times New Roman" panose="02020603050405020304" pitchFamily="18" charset="0"/>
                <a:cs typeface="Aptos" panose="020B0004020202020204" pitchFamily="34" charset="0"/>
              </a:rPr>
              <a:t>The same claims and service teams will continue to support you</a:t>
            </a:r>
          </a:p>
          <a:p>
            <a:pPr marL="457200" lvl="1" indent="-457200">
              <a:lnSpc>
                <a:spcPct val="100000"/>
              </a:lnSpc>
              <a:buFont typeface="Wingdings" panose="05000000000000000000" pitchFamily="2" charset="2"/>
              <a:buChar char="v"/>
              <a:defRPr/>
            </a:pPr>
            <a:r>
              <a:rPr kumimoji="0" lang="en-US" sz="2800" b="0" i="0" u="none" strike="noStrike" kern="0" cap="none" spc="0" normalizeH="0" baseline="0" noProof="0" dirty="0">
                <a:ln>
                  <a:noFill/>
                </a:ln>
                <a:solidFill>
                  <a:srgbClr val="000000"/>
                </a:solidFill>
                <a:uLnTx/>
                <a:uFillTx/>
                <a:latin typeface="+mj-lt"/>
                <a:cs typeface="+mn-cs"/>
              </a:rPr>
              <a:t>Your group number and subgroup/bill group number</a:t>
            </a:r>
          </a:p>
          <a:p>
            <a:pPr marL="457200" lvl="1" indent="-457200">
              <a:lnSpc>
                <a:spcPct val="100000"/>
              </a:lnSpc>
              <a:buFont typeface="Wingdings" panose="05000000000000000000" pitchFamily="2" charset="2"/>
              <a:buChar char="v"/>
              <a:defRPr/>
            </a:pPr>
            <a:endParaRPr kumimoji="0" lang="en-US" sz="2800" b="0" i="0" u="none" strike="noStrike" kern="1200" cap="none" spc="0" normalizeH="0" baseline="0" noProof="0" dirty="0">
              <a:ln>
                <a:noFill/>
              </a:ln>
              <a:solidFill>
                <a:srgbClr val="000000"/>
              </a:solidFill>
              <a:effectLst/>
              <a:uLnTx/>
              <a:uFillTx/>
              <a:latin typeface="+mj-lt"/>
              <a:ea typeface="+mn-ea"/>
              <a:cs typeface="+mn-cs"/>
            </a:endParaRPr>
          </a:p>
          <a:p>
            <a:endParaRPr lang="en-US" dirty="0"/>
          </a:p>
        </p:txBody>
      </p:sp>
    </p:spTree>
    <p:extLst>
      <p:ext uri="{BB962C8B-B14F-4D97-AF65-F5344CB8AC3E}">
        <p14:creationId xmlns:p14="http://schemas.microsoft.com/office/powerpoint/2010/main" val="356719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AF74D-4B3A-B0FC-B6C7-FBCDAE2AC33E}"/>
            </a:ext>
          </a:extLst>
        </p:cNvPr>
        <p:cNvGrpSpPr/>
        <p:nvPr/>
      </p:nvGrpSpPr>
      <p:grpSpPr>
        <a:xfrm>
          <a:off x="0" y="0"/>
          <a:ext cx="0" cy="0"/>
          <a:chOff x="0" y="0"/>
          <a:chExt cx="0" cy="0"/>
        </a:xfrm>
      </p:grpSpPr>
      <p:sp>
        <p:nvSpPr>
          <p:cNvPr id="4" name="Title">
            <a:extLst>
              <a:ext uri="{FF2B5EF4-FFF2-40B4-BE49-F238E27FC236}">
                <a16:creationId xmlns:a16="http://schemas.microsoft.com/office/drawing/2014/main" id="{18231D3E-28F6-5A5E-81EF-6C2D961C5DCE}"/>
              </a:ext>
            </a:extLst>
          </p:cNvPr>
          <p:cNvSpPr>
            <a:spLocks noGrp="1"/>
          </p:cNvSpPr>
          <p:nvPr>
            <p:ph type="title"/>
          </p:nvPr>
        </p:nvSpPr>
        <p:spPr>
          <a:xfrm>
            <a:off x="829967" y="1598612"/>
            <a:ext cx="4572000" cy="1339308"/>
          </a:xfrm>
        </p:spPr>
        <p:txBody>
          <a:bodyPr anchor="t" anchorCtr="0">
            <a:noAutofit/>
          </a:bodyPr>
          <a:lstStyle/>
          <a:p>
            <a:pPr algn="l"/>
            <a:r>
              <a:rPr lang="en-US" sz="4000" b="1" dirty="0">
                <a:solidFill>
                  <a:schemeClr val="bg1"/>
                </a:solidFill>
              </a:rPr>
              <a:t>What will not change with Payments?</a:t>
            </a:r>
          </a:p>
        </p:txBody>
      </p:sp>
      <p:sp>
        <p:nvSpPr>
          <p:cNvPr id="6" name="Picture Placeholder 5">
            <a:extLst>
              <a:ext uri="{FF2B5EF4-FFF2-40B4-BE49-F238E27FC236}">
                <a16:creationId xmlns:a16="http://schemas.microsoft.com/office/drawing/2014/main" id="{17007279-427B-8443-32A3-33CAF838F320}"/>
              </a:ext>
            </a:extLst>
          </p:cNvPr>
          <p:cNvSpPr>
            <a:spLocks noGrp="1"/>
          </p:cNvSpPr>
          <p:nvPr>
            <p:ph type="pic" sz="quarter" idx="14"/>
          </p:nvPr>
        </p:nvSpPr>
        <p:spPr>
          <a:xfrm>
            <a:off x="5247963" y="462717"/>
            <a:ext cx="5623560" cy="4308065"/>
          </a:xfrm>
        </p:spPr>
        <p:txBody>
          <a:bodyPr/>
          <a:lstStyle/>
          <a:p>
            <a:pPr marL="457200" marR="0" lvl="1" indent="-457200" algn="l" defTabSz="914400" rtl="0" eaLnBrk="1" fontAlgn="auto" latinLnBrk="0" hangingPunct="1">
              <a:lnSpc>
                <a:spcPct val="100000"/>
              </a:lnSpc>
              <a:spcBef>
                <a:spcPts val="50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dirty="0">
                <a:ln>
                  <a:noFill/>
                </a:ln>
                <a:solidFill>
                  <a:srgbClr val="000000"/>
                </a:solidFill>
                <a:effectLst/>
                <a:uLnTx/>
                <a:uFillTx/>
                <a:latin typeface="+mj-lt"/>
                <a:ea typeface="+mn-ea"/>
                <a:cs typeface="+mn-cs"/>
              </a:rPr>
              <a:t>Premium Rates</a:t>
            </a:r>
          </a:p>
          <a:p>
            <a:pPr marL="457200" marR="0" lvl="1" indent="-457200" algn="l" defTabSz="914400" rtl="0" eaLnBrk="1" fontAlgn="auto" latinLnBrk="0" hangingPunct="1">
              <a:lnSpc>
                <a:spcPct val="100000"/>
              </a:lnSpc>
              <a:spcBef>
                <a:spcPts val="500"/>
              </a:spcBef>
              <a:spcAft>
                <a:spcPts val="0"/>
              </a:spcAft>
              <a:buClrTx/>
              <a:buSzTx/>
              <a:buFont typeface="Wingdings" panose="05000000000000000000" pitchFamily="2" charset="2"/>
              <a:buChar char="v"/>
              <a:tabLst/>
              <a:defRPr/>
            </a:pPr>
            <a:r>
              <a:rPr lang="en-US" sz="2400" dirty="0">
                <a:solidFill>
                  <a:srgbClr val="000000"/>
                </a:solidFill>
                <a:latin typeface="+mj-lt"/>
                <a:cs typeface="+mn-cs"/>
              </a:rPr>
              <a:t>VAcorp Payment Submission for Hybrid</a:t>
            </a:r>
            <a:endParaRPr kumimoji="0" lang="en-US" sz="2400" b="0" i="0" u="none" strike="noStrike" kern="1200" cap="none" spc="0" normalizeH="0" baseline="0" noProof="0" dirty="0">
              <a:ln>
                <a:noFill/>
              </a:ln>
              <a:solidFill>
                <a:srgbClr val="000000"/>
              </a:solidFill>
              <a:effectLst/>
              <a:uLnTx/>
              <a:uFillTx/>
              <a:latin typeface="+mj-lt"/>
              <a:ea typeface="+mn-ea"/>
              <a:cs typeface="+mn-cs"/>
            </a:endParaRPr>
          </a:p>
          <a:p>
            <a:pPr marL="457200" marR="0" lvl="1" indent="-457200" algn="l" defTabSz="914400" rtl="0" eaLnBrk="1" fontAlgn="auto" latinLnBrk="0" hangingPunct="1">
              <a:lnSpc>
                <a:spcPct val="100000"/>
              </a:lnSpc>
              <a:spcBef>
                <a:spcPts val="50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dirty="0">
                <a:ln>
                  <a:noFill/>
                </a:ln>
                <a:solidFill>
                  <a:srgbClr val="000000"/>
                </a:solidFill>
                <a:effectLst/>
                <a:uLnTx/>
                <a:uFillTx/>
                <a:latin typeface="+mj-lt"/>
                <a:ea typeface="+mn-ea"/>
                <a:cs typeface="+mn-cs"/>
              </a:rPr>
              <a:t>Electronic Data Interchange (EDI) File Feeds (unless you received notification otherwise)</a:t>
            </a:r>
          </a:p>
          <a:p>
            <a:pPr marL="457200" marR="0" lvl="1" indent="-457200" algn="l" defTabSz="914400" rtl="0" eaLnBrk="1" fontAlgn="auto" latinLnBrk="0" hangingPunct="1">
              <a:lnSpc>
                <a:spcPct val="100000"/>
              </a:lnSpc>
              <a:spcBef>
                <a:spcPts val="50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dirty="0">
                <a:ln>
                  <a:noFill/>
                </a:ln>
                <a:solidFill>
                  <a:srgbClr val="000000"/>
                </a:solidFill>
                <a:effectLst/>
                <a:uLnTx/>
                <a:uFillTx/>
                <a:latin typeface="+mj-lt"/>
                <a:ea typeface="+mn-ea"/>
                <a:cs typeface="+mn-cs"/>
              </a:rPr>
              <a:t>Mailing Payments</a:t>
            </a:r>
          </a:p>
          <a:p>
            <a:pPr marL="914400" lvl="2" indent="-457200">
              <a:lnSpc>
                <a:spcPct val="100000"/>
              </a:lnSpc>
              <a:buFont typeface="Wingdings" panose="05000000000000000000" pitchFamily="2" charset="2"/>
              <a:buChar char="v"/>
              <a:defRPr/>
            </a:pPr>
            <a:r>
              <a:rPr lang="en-US" sz="2400" dirty="0">
                <a:solidFill>
                  <a:srgbClr val="000000"/>
                </a:solidFill>
                <a:latin typeface="+mj-lt"/>
                <a:cs typeface="+mn-cs"/>
              </a:rPr>
              <a:t>Mailing address is the same</a:t>
            </a:r>
          </a:p>
          <a:p>
            <a:pPr marL="914400" lvl="2" indent="-457200">
              <a:lnSpc>
                <a:spcPct val="100000"/>
              </a:lnSpc>
              <a:buFont typeface="Wingdings" panose="05000000000000000000" pitchFamily="2" charset="2"/>
              <a:buChar char="v"/>
              <a:defRPr/>
            </a:pPr>
            <a:r>
              <a:rPr kumimoji="0" lang="en-US" sz="2400" b="0" i="0" u="none" strike="noStrike" kern="1200" cap="none" spc="0" normalizeH="0" baseline="0" noProof="0" dirty="0">
                <a:ln>
                  <a:noFill/>
                </a:ln>
                <a:solidFill>
                  <a:srgbClr val="000000"/>
                </a:solidFill>
                <a:effectLst/>
                <a:uLnTx/>
                <a:uFillTx/>
                <a:latin typeface="+mj-lt"/>
                <a:ea typeface="+mn-ea"/>
                <a:cs typeface="+mn-cs"/>
              </a:rPr>
              <a:t>Remit payment as usual</a:t>
            </a:r>
          </a:p>
          <a:p>
            <a:pPr marL="457200" marR="0" lvl="1" indent="-457200" algn="l" defTabSz="914400" rtl="0" eaLnBrk="1" fontAlgn="auto" latinLnBrk="0" hangingPunct="1">
              <a:lnSpc>
                <a:spcPct val="100000"/>
              </a:lnSpc>
              <a:spcBef>
                <a:spcPts val="50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dirty="0">
                <a:ln>
                  <a:noFill/>
                </a:ln>
                <a:solidFill>
                  <a:srgbClr val="000000"/>
                </a:solidFill>
                <a:effectLst/>
                <a:uLnTx/>
                <a:uFillTx/>
                <a:latin typeface="+mj-lt"/>
                <a:ea typeface="+mn-ea"/>
                <a:cs typeface="+mn-cs"/>
              </a:rPr>
              <a:t>ACH Premium Payment Process</a:t>
            </a:r>
          </a:p>
          <a:p>
            <a:endParaRPr lang="en-US" dirty="0"/>
          </a:p>
        </p:txBody>
      </p:sp>
    </p:spTree>
    <p:extLst>
      <p:ext uri="{BB962C8B-B14F-4D97-AF65-F5344CB8AC3E}">
        <p14:creationId xmlns:p14="http://schemas.microsoft.com/office/powerpoint/2010/main" val="3958927835"/>
      </p:ext>
    </p:extLst>
  </p:cSld>
  <p:clrMapOvr>
    <a:masterClrMapping/>
  </p:clrMapOvr>
</p:sld>
</file>

<file path=ppt/theme/theme1.xml><?xml version="1.0" encoding="utf-8"?>
<a:theme xmlns:a="http://schemas.openxmlformats.org/drawingml/2006/main" name="Master w/ Full Footer">
  <a:themeElements>
    <a:clrScheme name="The Standard Template Colors">
      <a:dk1>
        <a:srgbClr val="000000"/>
      </a:dk1>
      <a:lt1>
        <a:srgbClr val="FFFFFF"/>
      </a:lt1>
      <a:dk2>
        <a:srgbClr val="004EA8"/>
      </a:dk2>
      <a:lt2>
        <a:srgbClr val="D6F3FF"/>
      </a:lt2>
      <a:accent1>
        <a:srgbClr val="221551"/>
      </a:accent1>
      <a:accent2>
        <a:srgbClr val="F0F3FF"/>
      </a:accent2>
      <a:accent3>
        <a:srgbClr val="612F93"/>
      </a:accent3>
      <a:accent4>
        <a:srgbClr val="D9D8EA"/>
      </a:accent4>
      <a:accent5>
        <a:srgbClr val="0075B2"/>
      </a:accent5>
      <a:accent6>
        <a:srgbClr val="6BA7EA"/>
      </a:accent6>
      <a:hlink>
        <a:srgbClr val="004EA6"/>
      </a:hlink>
      <a:folHlink>
        <a:srgbClr val="004EA6"/>
      </a:folHlink>
    </a:clrScheme>
    <a:fontScheme name="Standard Master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57D13CFA-133E-3F46-936E-CA5C09A0CFCA}" vid="{88748273-3DCD-1642-AFDF-DC945EE771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76FB839D8CAD4DA01800885BDFCC83" ma:contentTypeVersion="16" ma:contentTypeDescription="Create a new document." ma:contentTypeScope="" ma:versionID="3d58d3453b5bf5803b6bca225a05b18f">
  <xsd:schema xmlns:xsd="http://www.w3.org/2001/XMLSchema" xmlns:xs="http://www.w3.org/2001/XMLSchema" xmlns:p="http://schemas.microsoft.com/office/2006/metadata/properties" xmlns:ns2="af0d835a-3d14-486d-980f-eaf76ccd082e" xmlns:ns3="6021318e-cadf-4644-b3f5-8786c4cf8acd" xmlns:ns4="fe1d0d08-bf91-42eb-a2fe-06a16a639f77" targetNamespace="http://schemas.microsoft.com/office/2006/metadata/properties" ma:root="true" ma:fieldsID="1e6dbd2456c9947ce154dc291d8e6e0b" ns2:_="" ns3:_="" ns4:_="">
    <xsd:import namespace="af0d835a-3d14-486d-980f-eaf76ccd082e"/>
    <xsd:import namespace="6021318e-cadf-4644-b3f5-8786c4cf8acd"/>
    <xsd:import namespace="fe1d0d08-bf91-42eb-a2fe-06a16a639f77"/>
    <xsd:element name="properties">
      <xsd:complexType>
        <xsd:sequence>
          <xsd:element name="documentManagement">
            <xsd:complexType>
              <xsd:all>
                <xsd:element ref="ns2:Photometadata" minOccurs="0"/>
                <xsd:element ref="ns2:Thumbnail" minOccurs="0"/>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0d835a-3d14-486d-980f-eaf76ccd082e" elementFormDefault="qualified">
    <xsd:import namespace="http://schemas.microsoft.com/office/2006/documentManagement/types"/>
    <xsd:import namespace="http://schemas.microsoft.com/office/infopath/2007/PartnerControls"/>
    <xsd:element name="Photometadata" ma:index="8" nillable="true" ma:displayName="Photo metadata" ma:format="Dropdown" ma:internalName="Photometadata">
      <xsd:simpleType>
        <xsd:restriction base="dms:Text">
          <xsd:maxLength value="255"/>
        </xsd:restriction>
      </xsd:simpleType>
    </xsd:element>
    <xsd:element name="Thumbnail" ma:index="9" nillable="true" ma:displayName="Thumbnail" ma:format="Dropdown" ma:internalName="Thumbnail">
      <xsd:simpleType>
        <xsd:restriction base="dms:Text">
          <xsd:maxLength value="255"/>
        </xsd:restriction>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ceebad9-cc78-4802-93f8-9d240ded60a4" ma:termSetId="09814cd3-568e-fe90-9814-8d621ff8fb84" ma:anchorId="fba54fb3-c3e1-fe81-a776-ca4b69148c4d" ma:open="true" ma:isKeyword="false">
      <xsd:complexType>
        <xsd:sequence>
          <xsd:element ref="pc:Terms" minOccurs="0" maxOccurs="1"/>
        </xsd:sequence>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21318e-cadf-4644-b3f5-8786c4cf8ac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d0598a9-60cc-41cf-a68f-c00698b1768c}" ma:internalName="TaxCatchAll" ma:showField="CatchAllData" ma:web="fe1d0d08-bf91-42eb-a2fe-06a16a639f7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e1d0d08-bf91-42eb-a2fe-06a16a639f77"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021318e-cadf-4644-b3f5-8786c4cf8acd" xsi:nil="true"/>
    <lcf76f155ced4ddcb4097134ff3c332f xmlns="af0d835a-3d14-486d-980f-eaf76ccd082e">
      <Terms xmlns="http://schemas.microsoft.com/office/infopath/2007/PartnerControls"/>
    </lcf76f155ced4ddcb4097134ff3c332f>
    <Photometadata xmlns="af0d835a-3d14-486d-980f-eaf76ccd082e" xsi:nil="true"/>
    <Thumbnail xmlns="af0d835a-3d14-486d-980f-eaf76ccd082e" xsi:nil="true"/>
  </documentManagement>
</p:properties>
</file>

<file path=customXml/itemProps1.xml><?xml version="1.0" encoding="utf-8"?>
<ds:datastoreItem xmlns:ds="http://schemas.openxmlformats.org/officeDocument/2006/customXml" ds:itemID="{4B0BAED2-65BB-4FCD-A771-C29E69B9C5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0d835a-3d14-486d-980f-eaf76ccd082e"/>
    <ds:schemaRef ds:uri="6021318e-cadf-4644-b3f5-8786c4cf8acd"/>
    <ds:schemaRef ds:uri="fe1d0d08-bf91-42eb-a2fe-06a16a639f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7795A2-EC25-45BF-A0BA-CC20F6269A07}">
  <ds:schemaRefs>
    <ds:schemaRef ds:uri="http://schemas.microsoft.com/sharepoint/v3/contenttype/forms"/>
  </ds:schemaRefs>
</ds:datastoreItem>
</file>

<file path=customXml/itemProps3.xml><?xml version="1.0" encoding="utf-8"?>
<ds:datastoreItem xmlns:ds="http://schemas.openxmlformats.org/officeDocument/2006/customXml" ds:itemID="{32F56FA5-23CA-48ED-9B53-653DE43F58D1}">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purl.org/dc/elements/1.1/"/>
    <ds:schemaRef ds:uri="http://schemas.microsoft.com/office/infopath/2007/PartnerControls"/>
    <ds:schemaRef ds:uri="c7ccccd4-a7d0-4f45-9a1e-7f3d3244cbe3"/>
    <ds:schemaRef ds:uri="70cd0586-791c-4d5c-9d15-ddf1c6208ce4"/>
    <ds:schemaRef ds:uri="http://www.w3.org/XML/1998/namespace"/>
    <ds:schemaRef ds:uri="c27b7eb1-1924-4989-b306-787dfd7ead2d"/>
    <ds:schemaRef ds:uri="6021318e-cadf-4644-b3f5-8786c4cf8acd"/>
    <ds:schemaRef ds:uri="af0d835a-3d14-486d-980f-eaf76ccd082e"/>
  </ds:schemaRefs>
</ds:datastoreItem>
</file>

<file path=docProps/app.xml><?xml version="1.0" encoding="utf-8"?>
<Properties xmlns="http://schemas.openxmlformats.org/officeDocument/2006/extended-properties" xmlns:vt="http://schemas.openxmlformats.org/officeDocument/2006/docPropsVTypes">
  <Template>Company_PowerPoint_Template</Template>
  <TotalTime>2836</TotalTime>
  <Words>456</Words>
  <Application>Microsoft Office PowerPoint</Application>
  <PresentationFormat>Widescreen</PresentationFormat>
  <Paragraphs>85</Paragraphs>
  <Slides>14</Slides>
  <Notes>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14</vt:i4>
      </vt:variant>
    </vt:vector>
  </HeadingPairs>
  <TitlesOfParts>
    <vt:vector size="24" baseType="lpstr">
      <vt:lpstr>Aptos</vt:lpstr>
      <vt:lpstr>Arial</vt:lpstr>
      <vt:lpstr>Calibri</vt:lpstr>
      <vt:lpstr>Courier New</vt:lpstr>
      <vt:lpstr>System Font Regular</vt:lpstr>
      <vt:lpstr>Times New Roman</vt:lpstr>
      <vt:lpstr>Wingdings</vt:lpstr>
      <vt:lpstr>Master w/ Full Footer</vt:lpstr>
      <vt:lpstr>Adobe Acrobat Document</vt:lpstr>
      <vt:lpstr>Acrobat Document</vt:lpstr>
      <vt:lpstr>Understanding Recent Changes:   Anthem to The Standard</vt:lpstr>
      <vt:lpstr>Agenda</vt:lpstr>
      <vt:lpstr>New Claims Mailing and Email Addresses </vt:lpstr>
      <vt:lpstr>Claim Inquiries and Questions</vt:lpstr>
      <vt:lpstr>Compassi:   Employer Self-Service Portal</vt:lpstr>
      <vt:lpstr>Employee portal</vt:lpstr>
      <vt:lpstr>New Look</vt:lpstr>
      <vt:lpstr>What will not change?</vt:lpstr>
      <vt:lpstr>What will not change with Payments?</vt:lpstr>
      <vt:lpstr>What has Changed with Payments?  New Email Addresses</vt:lpstr>
      <vt:lpstr>VAcorp Hybrid Disability Website</vt:lpstr>
      <vt:lpstr>Do you have any Changes?</vt:lpstr>
      <vt:lpstr>Thank you for your time!  Any Questions?</vt:lpstr>
      <vt:lpstr>Disclaimers</vt:lpstr>
    </vt:vector>
  </TitlesOfParts>
  <Company>Standard Insurance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Lori Donato</dc:creator>
  <cp:lastModifiedBy>Lori Donato</cp:lastModifiedBy>
  <cp:revision>56</cp:revision>
  <dcterms:created xsi:type="dcterms:W3CDTF">2025-01-28T21:22:20Z</dcterms:created>
  <dcterms:modified xsi:type="dcterms:W3CDTF">2025-02-05T15:26:39Z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0x010100A276FB839D8CAD4DA01800885BDFCC83</vt:lpwstr>
  </property>
  <property fmtid="{D5CDD505-2E9C-101B-9397-08002B2CF9AE}" pid="3" name="MediaServiceImageTags">
    <vt:lpwstr/>
  </property>
</Properties>
</file>